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85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59" r:id="rId16"/>
    <p:sldId id="271" r:id="rId17"/>
    <p:sldId id="272" r:id="rId18"/>
    <p:sldId id="273" r:id="rId19"/>
    <p:sldId id="274" r:id="rId20"/>
    <p:sldId id="260" r:id="rId21"/>
    <p:sldId id="276" r:id="rId22"/>
    <p:sldId id="277" r:id="rId23"/>
    <p:sldId id="290" r:id="rId24"/>
    <p:sldId id="279" r:id="rId25"/>
    <p:sldId id="291" r:id="rId26"/>
    <p:sldId id="292" r:id="rId27"/>
    <p:sldId id="283" r:id="rId28"/>
    <p:sldId id="284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99"/>
    <a:srgbClr val="33CCCC"/>
    <a:srgbClr val="666699"/>
    <a:srgbClr val="0099FF"/>
    <a:srgbClr val="6600CC"/>
    <a:srgbClr val="33CCFF"/>
    <a:srgbClr val="99CC00"/>
    <a:srgbClr val="FF00FF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46483-C7DA-414B-9283-EE8D9765CCE3}" type="datetimeFigureOut">
              <a:rPr lang="ms-MY" smtClean="0"/>
              <a:pPr/>
              <a:t>29/06/2016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C008-0055-4D40-B41C-5328193D2CDB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872B-31DD-4BAA-B4B6-1C951F21ABF6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3760-F8A5-49A2-9363-39F65290B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4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3760-F8A5-49A2-9363-39F65290B0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74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3760-F8A5-49A2-9363-39F65290B0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13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3760-F8A5-49A2-9363-39F65290B0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9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EF10-D3E6-4115-9ECF-0441AA3DB0EA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78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470E-35AA-491E-9614-EF676E36ED3D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44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270E-28D5-462C-B910-E8145E7685B9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6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5831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2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89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1646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85788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7459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500" y="2946400"/>
            <a:ext cx="2057400" cy="2056785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7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181600" y="2133601"/>
            <a:ext cx="1676400" cy="1524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010400" y="2133601"/>
            <a:ext cx="1676400" cy="1524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914400" y="3886200"/>
            <a:ext cx="7772400" cy="18288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70760"/>
            <a:ext cx="3352800" cy="336804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16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5" name="Rectangle 24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22605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22605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2605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37583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9" name="Group 32"/>
          <p:cNvGrpSpPr/>
          <p:nvPr userDrawn="1"/>
        </p:nvGrpSpPr>
        <p:grpSpPr>
          <a:xfrm>
            <a:off x="2664561" y="3708933"/>
            <a:ext cx="1785974" cy="1396467"/>
            <a:chOff x="2664561" y="2570470"/>
            <a:chExt cx="1785974" cy="1396467"/>
          </a:xfrm>
        </p:grpSpPr>
        <p:sp>
          <p:nvSpPr>
            <p:cNvPr id="42" name="Rectangle 41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3"/>
          <p:cNvGrpSpPr/>
          <p:nvPr userDrawn="1"/>
        </p:nvGrpSpPr>
        <p:grpSpPr>
          <a:xfrm>
            <a:off x="6694047" y="3701313"/>
            <a:ext cx="1785974" cy="1404087"/>
            <a:chOff x="6694047" y="2562850"/>
            <a:chExt cx="1785974" cy="1404087"/>
          </a:xfrm>
        </p:grpSpPr>
        <p:sp>
          <p:nvSpPr>
            <p:cNvPr id="45" name="Rectangle 44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2"/>
          <p:cNvGrpSpPr/>
          <p:nvPr userDrawn="1"/>
        </p:nvGrpSpPr>
        <p:grpSpPr>
          <a:xfrm>
            <a:off x="4658482" y="2260556"/>
            <a:ext cx="1785974" cy="1407182"/>
            <a:chOff x="4658482" y="1122093"/>
            <a:chExt cx="1785974" cy="1407182"/>
          </a:xfrm>
        </p:grpSpPr>
        <p:sp>
          <p:nvSpPr>
            <p:cNvPr id="48" name="Rectangle 47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580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3" grpId="0"/>
      <p:bldP spid="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6BEA-A476-420F-A5CC-5A1D9786A895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07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7985" y="2211941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2211941"/>
            <a:ext cx="5991228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04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8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37561" y="1885950"/>
            <a:ext cx="1362456" cy="13716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983481" y="1885950"/>
            <a:ext cx="1362456" cy="13716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29400" y="1885950"/>
            <a:ext cx="1362456" cy="13716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2819400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83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44196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12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10111" y="2844798"/>
            <a:ext cx="3200400" cy="189280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26820" y="3962400"/>
            <a:ext cx="3200400" cy="1905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98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-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2104" y="2590800"/>
            <a:ext cx="1600200" cy="1363095"/>
          </a:xfrm>
          <a:prstGeom prst="hexagon">
            <a:avLst/>
          </a:prstGeom>
          <a:ln w="28575">
            <a:noFill/>
          </a:ln>
        </p:spPr>
        <p:txBody>
          <a:bodyPr bIns="18288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028950" y="3790950"/>
            <a:ext cx="1600200" cy="1363095"/>
          </a:xfrm>
          <a:prstGeom prst="hexagon">
            <a:avLst/>
          </a:prstGeom>
          <a:ln w="28575">
            <a:noFill/>
          </a:ln>
        </p:spPr>
        <p:txBody>
          <a:bodyPr bIns="182880" anchor="b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9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38810" y="2103120"/>
            <a:ext cx="3689350" cy="368503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9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25854" y="2377440"/>
            <a:ext cx="3346704" cy="2048256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59632" y="2377440"/>
            <a:ext cx="3346704" cy="2048256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45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col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63258" y="2229612"/>
            <a:ext cx="2551176" cy="19019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293269" y="2229612"/>
            <a:ext cx="2551176" cy="19019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923280" y="2229612"/>
            <a:ext cx="2551176" cy="19019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2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-col-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5967" y="2229739"/>
            <a:ext cx="1600200" cy="2587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886075" y="2229739"/>
            <a:ext cx="1600200" cy="2587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6137" y="2229739"/>
            <a:ext cx="1600200" cy="2587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422390" y="2229739"/>
            <a:ext cx="1600200" cy="2587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8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2796-D7AE-4A93-9B5D-63B5F15177F6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0832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82161"/>
            <a:ext cx="609273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929166"/>
            <a:ext cx="609273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8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Rectangle 15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84209" y="3463303"/>
            <a:ext cx="1306151" cy="1137275"/>
          </a:xfrm>
          <a:prstGeom prst="hexagon">
            <a:avLst/>
          </a:prstGeom>
          <a:ln w="12700">
            <a:solidFill>
              <a:schemeClr val="accent2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759200" y="4082427"/>
            <a:ext cx="1306151" cy="1137275"/>
          </a:xfrm>
          <a:prstGeom prst="hexagon">
            <a:avLst/>
          </a:prstGeom>
          <a:ln w="12700">
            <a:solidFill>
              <a:schemeClr val="accent1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09218" y="2821951"/>
            <a:ext cx="1306151" cy="1137275"/>
          </a:xfrm>
          <a:prstGeom prst="hexagon">
            <a:avLst/>
          </a:prstGeom>
          <a:ln w="12700">
            <a:solidFill>
              <a:schemeClr val="accent3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34226" y="2193299"/>
            <a:ext cx="1306151" cy="1137275"/>
          </a:xfrm>
          <a:prstGeom prst="hexagon">
            <a:avLst/>
          </a:prstGeom>
          <a:ln w="12700">
            <a:solidFill>
              <a:schemeClr val="accent4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134226" y="3445840"/>
            <a:ext cx="1306151" cy="1137275"/>
          </a:xfrm>
          <a:prstGeom prst="hexagon">
            <a:avLst/>
          </a:prstGeom>
          <a:ln w="12700">
            <a:solidFill>
              <a:schemeClr val="accent5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134226" y="4698381"/>
            <a:ext cx="1306151" cy="1137275"/>
          </a:xfrm>
          <a:prstGeom prst="hexagon">
            <a:avLst/>
          </a:prstGeom>
          <a:ln w="12700">
            <a:solidFill>
              <a:schemeClr val="accent6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01147" y="4069721"/>
            <a:ext cx="1306151" cy="1137275"/>
          </a:xfrm>
          <a:prstGeom prst="hexagon">
            <a:avLst/>
          </a:prstGeom>
          <a:ln w="12700">
            <a:solidFill>
              <a:schemeClr val="accent1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8069" y="4717425"/>
            <a:ext cx="1306151" cy="1137275"/>
          </a:xfrm>
          <a:prstGeom prst="hexagon">
            <a:avLst/>
          </a:prstGeom>
          <a:ln w="12700">
            <a:solidFill>
              <a:schemeClr val="accent2"/>
            </a:solidFill>
          </a:ln>
        </p:spPr>
        <p:txBody>
          <a:bodyPr bIns="182880" anchor="b"/>
          <a:lstStyle>
            <a:lvl1pPr algn="ctr" rtl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03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18906244">
            <a:off x="2204408" y="2903935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8906244">
            <a:off x="3967486" y="2903935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18906244">
            <a:off x="5730564" y="2903935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18906244">
            <a:off x="6613213" y="3785989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18906244">
            <a:off x="4851089" y="3785989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18906244">
            <a:off x="3088964" y="3785989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18906244">
            <a:off x="1326839" y="3785989"/>
            <a:ext cx="1211072" cy="12192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86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27124" y="2509495"/>
            <a:ext cx="1143000" cy="12954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567783" y="2509495"/>
            <a:ext cx="1143000" cy="12954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005453" y="2509520"/>
            <a:ext cx="1143000" cy="12954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439573" y="2509520"/>
            <a:ext cx="1143000" cy="12954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880225" y="2509520"/>
            <a:ext cx="1143000" cy="12954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7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316829" y="2412873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105148" y="2412873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86326" y="2412873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677022" y="2412873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80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113405" y="2416683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81880" y="2416683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81880" y="4178808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110230" y="4178808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8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49300" y="3867150"/>
            <a:ext cx="1975104" cy="19748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2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179195" y="2724389"/>
            <a:ext cx="1143000" cy="144475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14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466850" y="481965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1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79750" y="481965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2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92650" y="481965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3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308725" y="481965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4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59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ti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448560" y="463550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1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622252" y="463550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2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95944" y="463550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3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969635" y="4635501"/>
            <a:ext cx="704088" cy="546099"/>
          </a:xfrm>
          <a:prstGeom prst="roundRect">
            <a:avLst>
              <a:gd name="adj" fmla="val 5620"/>
            </a:avLst>
          </a:prstGeom>
          <a:ln w="12700">
            <a:solidFill>
              <a:schemeClr val="accent4"/>
            </a:solidFill>
          </a:ln>
        </p:spPr>
        <p:txBody>
          <a:bodyPr bIns="274320" anchor="t"/>
          <a:lstStyle>
            <a:lvl1pPr algn="ctr">
              <a:buNone/>
              <a:defRPr sz="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1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B99F-7CDD-4C7F-A98B-725BDF1C8A11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32066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siness ti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950114" y="2369886"/>
            <a:ext cx="1764792" cy="60350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05200" y="2369886"/>
            <a:ext cx="1764792" cy="60350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057900" y="2369886"/>
            <a:ext cx="1764792" cy="60350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365875" y="4374896"/>
            <a:ext cx="1764792" cy="60350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817937" y="4374896"/>
            <a:ext cx="1764792" cy="60350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1270000" y="4374896"/>
            <a:ext cx="1764792" cy="60350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 rtl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2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453059" y="2216151"/>
            <a:ext cx="3000378" cy="225552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1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984625" y="2578099"/>
            <a:ext cx="1179576" cy="285292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9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390900" y="2446867"/>
            <a:ext cx="2377440" cy="195072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0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57236" y="2101848"/>
            <a:ext cx="1417320" cy="3450336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5588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91079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196721" y="6493107"/>
            <a:ext cx="369041" cy="3648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52401" y="6538236"/>
            <a:ext cx="457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2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5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2606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69A9-B293-4F49-8E62-F473145E5D5A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83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B1B-4391-4BE8-9F6D-D67DCF6BA959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178D-DC9C-49A1-9CFA-2F8C339F0CEF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86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E982-F23B-46F6-8720-17292B87C197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83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74EE-F1B7-44BE-A9EE-FC9E6AB564F6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086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B085-CA18-4A31-8D15-FB8B6FD24FE5}" type="datetime1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B729-6B8D-4BC5-BDDD-5FC30E290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8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01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752600" y="941876"/>
            <a:ext cx="5638800" cy="353524"/>
          </a:xfrm>
        </p:spPr>
        <p:txBody>
          <a:bodyPr/>
          <a:lstStyle/>
          <a:p>
            <a:r>
              <a:rPr lang="en-US" sz="5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PEMBENTANGAN SWOT</a:t>
            </a:r>
            <a:endParaRPr lang="en-US" sz="5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" y="2263196"/>
            <a:ext cx="7186141" cy="868680"/>
            <a:chOff x="0" y="1196976"/>
            <a:chExt cx="7186141" cy="868680"/>
          </a:xfrm>
          <a:solidFill>
            <a:schemeClr val="accent6"/>
          </a:solidFill>
        </p:grpSpPr>
        <p:sp>
          <p:nvSpPr>
            <p:cNvPr id="22" name="Parallelogram 21"/>
            <p:cNvSpPr>
              <a:spLocks noChangeAspect="1"/>
            </p:cNvSpPr>
            <p:nvPr/>
          </p:nvSpPr>
          <p:spPr bwMode="auto">
            <a:xfrm>
              <a:off x="1295400" y="1196976"/>
              <a:ext cx="5890741" cy="868680"/>
            </a:xfrm>
            <a:prstGeom prst="parallelogram">
              <a:avLst>
                <a:gd name="adj" fmla="val 97368"/>
              </a:avLst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23" name="Parallelogram 22"/>
            <p:cNvSpPr>
              <a:spLocks noChangeAspect="1"/>
            </p:cNvSpPr>
            <p:nvPr/>
          </p:nvSpPr>
          <p:spPr bwMode="auto">
            <a:xfrm>
              <a:off x="0" y="1196976"/>
              <a:ext cx="2209800" cy="868680"/>
            </a:xfrm>
            <a:prstGeom prst="parallelogram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262626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68169" y="2435926"/>
            <a:ext cx="46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Jabatan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Arkib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PTAR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43300" y="3752495"/>
            <a:ext cx="2705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19932" y="3339977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Kandungan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62400" y="3886200"/>
            <a:ext cx="284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434142" y="2263198"/>
            <a:ext cx="2625725" cy="2746375"/>
            <a:chOff x="6434138" y="1196976"/>
            <a:chExt cx="2625725" cy="2746375"/>
          </a:xfrm>
          <a:solidFill>
            <a:schemeClr val="accent6">
              <a:lumMod val="75000"/>
            </a:schemeClr>
          </a:solidFill>
        </p:grpSpPr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7362825" y="1756093"/>
              <a:ext cx="768350" cy="322263"/>
            </a:xfrm>
            <a:custGeom>
              <a:avLst/>
              <a:gdLst>
                <a:gd name="T0" fmla="*/ 0 w 227"/>
                <a:gd name="T1" fmla="*/ 0 h 95"/>
                <a:gd name="T2" fmla="*/ 0 w 227"/>
                <a:gd name="T3" fmla="*/ 0 h 95"/>
                <a:gd name="T4" fmla="*/ 4 w 227"/>
                <a:gd name="T5" fmla="*/ 5 h 95"/>
                <a:gd name="T6" fmla="*/ 113 w 227"/>
                <a:gd name="T7" fmla="*/ 95 h 95"/>
                <a:gd name="T8" fmla="*/ 113 w 227"/>
                <a:gd name="T9" fmla="*/ 95 h 95"/>
                <a:gd name="T10" fmla="*/ 113 w 227"/>
                <a:gd name="T11" fmla="*/ 95 h 95"/>
                <a:gd name="T12" fmla="*/ 113 w 227"/>
                <a:gd name="T13" fmla="*/ 95 h 95"/>
                <a:gd name="T14" fmla="*/ 227 w 227"/>
                <a:gd name="T15" fmla="*/ 0 h 95"/>
                <a:gd name="T16" fmla="*/ 60 w 227"/>
                <a:gd name="T17" fmla="*/ 1 h 95"/>
                <a:gd name="T18" fmla="*/ 0 w 227"/>
                <a:gd name="T19" fmla="*/ 0 h 95"/>
                <a:gd name="T20" fmla="*/ 227 w 227"/>
                <a:gd name="T21" fmla="*/ 0 h 95"/>
                <a:gd name="T22" fmla="*/ 227 w 227"/>
                <a:gd name="T23" fmla="*/ 0 h 95"/>
                <a:gd name="T24" fmla="*/ 227 w 227"/>
                <a:gd name="T25" fmla="*/ 1 h 95"/>
                <a:gd name="T26" fmla="*/ 227 w 227"/>
                <a:gd name="T2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4" y="5"/>
                  </a:cubicBezTo>
                  <a:cubicBezTo>
                    <a:pt x="15" y="20"/>
                    <a:pt x="54" y="68"/>
                    <a:pt x="113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78" y="64"/>
                    <a:pt x="227" y="1"/>
                    <a:pt x="227" y="0"/>
                  </a:cubicBezTo>
                  <a:cubicBezTo>
                    <a:pt x="222" y="0"/>
                    <a:pt x="125" y="1"/>
                    <a:pt x="60" y="1"/>
                  </a:cubicBezTo>
                  <a:cubicBezTo>
                    <a:pt x="26" y="1"/>
                    <a:pt x="1" y="1"/>
                    <a:pt x="0" y="0"/>
                  </a:cubicBezTo>
                  <a:moveTo>
                    <a:pt x="227" y="0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0"/>
                    <a:pt x="227" y="0"/>
                    <a:pt x="22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6434138" y="1196976"/>
              <a:ext cx="2625725" cy="2746375"/>
            </a:xfrm>
            <a:custGeom>
              <a:avLst/>
              <a:gdLst>
                <a:gd name="T0" fmla="*/ 276 w 776"/>
                <a:gd name="T1" fmla="*/ 173 h 810"/>
                <a:gd name="T2" fmla="*/ 600 w 776"/>
                <a:gd name="T3" fmla="*/ 340 h 810"/>
                <a:gd name="T4" fmla="*/ 576 w 776"/>
                <a:gd name="T5" fmla="*/ 255 h 810"/>
                <a:gd name="T6" fmla="*/ 583 w 776"/>
                <a:gd name="T7" fmla="*/ 272 h 810"/>
                <a:gd name="T8" fmla="*/ 611 w 776"/>
                <a:gd name="T9" fmla="*/ 356 h 810"/>
                <a:gd name="T10" fmla="*/ 615 w 776"/>
                <a:gd name="T11" fmla="*/ 376 h 810"/>
                <a:gd name="T12" fmla="*/ 543 w 776"/>
                <a:gd name="T13" fmla="*/ 423 h 810"/>
                <a:gd name="T14" fmla="*/ 566 w 776"/>
                <a:gd name="T15" fmla="*/ 474 h 810"/>
                <a:gd name="T16" fmla="*/ 545 w 776"/>
                <a:gd name="T17" fmla="*/ 510 h 810"/>
                <a:gd name="T18" fmla="*/ 501 w 776"/>
                <a:gd name="T19" fmla="*/ 570 h 810"/>
                <a:gd name="T20" fmla="*/ 434 w 776"/>
                <a:gd name="T21" fmla="*/ 661 h 810"/>
                <a:gd name="T22" fmla="*/ 389 w 776"/>
                <a:gd name="T23" fmla="*/ 721 h 810"/>
                <a:gd name="T24" fmla="*/ 431 w 776"/>
                <a:gd name="T25" fmla="*/ 659 h 810"/>
                <a:gd name="T26" fmla="*/ 495 w 776"/>
                <a:gd name="T27" fmla="*/ 566 h 810"/>
                <a:gd name="T28" fmla="*/ 539 w 776"/>
                <a:gd name="T29" fmla="*/ 505 h 810"/>
                <a:gd name="T30" fmla="*/ 515 w 776"/>
                <a:gd name="T31" fmla="*/ 438 h 810"/>
                <a:gd name="T32" fmla="*/ 539 w 776"/>
                <a:gd name="T33" fmla="*/ 417 h 810"/>
                <a:gd name="T34" fmla="*/ 610 w 776"/>
                <a:gd name="T35" fmla="*/ 372 h 810"/>
                <a:gd name="T36" fmla="*/ 218 w 776"/>
                <a:gd name="T37" fmla="*/ 407 h 810"/>
                <a:gd name="T38" fmla="*/ 168 w 776"/>
                <a:gd name="T39" fmla="*/ 374 h 810"/>
                <a:gd name="T40" fmla="*/ 191 w 776"/>
                <a:gd name="T41" fmla="*/ 305 h 810"/>
                <a:gd name="T42" fmla="*/ 214 w 776"/>
                <a:gd name="T43" fmla="*/ 238 h 810"/>
                <a:gd name="T44" fmla="*/ 195 w 776"/>
                <a:gd name="T45" fmla="*/ 306 h 810"/>
                <a:gd name="T46" fmla="*/ 197 w 776"/>
                <a:gd name="T47" fmla="*/ 386 h 810"/>
                <a:gd name="T48" fmla="*/ 269 w 776"/>
                <a:gd name="T49" fmla="*/ 432 h 810"/>
                <a:gd name="T50" fmla="*/ 243 w 776"/>
                <a:gd name="T51" fmla="*/ 459 h 810"/>
                <a:gd name="T52" fmla="*/ 250 w 776"/>
                <a:gd name="T53" fmla="*/ 520 h 810"/>
                <a:gd name="T54" fmla="*/ 304 w 776"/>
                <a:gd name="T55" fmla="*/ 597 h 810"/>
                <a:gd name="T56" fmla="*/ 368 w 776"/>
                <a:gd name="T57" fmla="*/ 690 h 810"/>
                <a:gd name="T58" fmla="*/ 377 w 776"/>
                <a:gd name="T59" fmla="*/ 706 h 810"/>
                <a:gd name="T60" fmla="*/ 321 w 776"/>
                <a:gd name="T61" fmla="*/ 631 h 810"/>
                <a:gd name="T62" fmla="*/ 255 w 776"/>
                <a:gd name="T63" fmla="*/ 540 h 810"/>
                <a:gd name="T64" fmla="*/ 212 w 776"/>
                <a:gd name="T65" fmla="*/ 479 h 810"/>
                <a:gd name="T66" fmla="*/ 239 w 776"/>
                <a:gd name="T67" fmla="*/ 453 h 810"/>
                <a:gd name="T68" fmla="*/ 503 w 776"/>
                <a:gd name="T69" fmla="*/ 173 h 810"/>
                <a:gd name="T70" fmla="*/ 554 w 776"/>
                <a:gd name="T71" fmla="*/ 230 h 810"/>
                <a:gd name="T72" fmla="*/ 555 w 776"/>
                <a:gd name="T73" fmla="*/ 231 h 810"/>
                <a:gd name="T74" fmla="*/ 445 w 776"/>
                <a:gd name="T75" fmla="*/ 565 h 810"/>
                <a:gd name="T76" fmla="*/ 429 w 776"/>
                <a:gd name="T77" fmla="*/ 351 h 810"/>
                <a:gd name="T78" fmla="*/ 408 w 776"/>
                <a:gd name="T79" fmla="*/ 310 h 810"/>
                <a:gd name="T80" fmla="*/ 392 w 776"/>
                <a:gd name="T81" fmla="*/ 276 h 810"/>
                <a:gd name="T82" fmla="*/ 376 w 776"/>
                <a:gd name="T83" fmla="*/ 296 h 810"/>
                <a:gd name="T84" fmla="*/ 356 w 776"/>
                <a:gd name="T85" fmla="*/ 337 h 810"/>
                <a:gd name="T86" fmla="*/ 347 w 776"/>
                <a:gd name="T87" fmla="*/ 354 h 810"/>
                <a:gd name="T88" fmla="*/ 225 w 776"/>
                <a:gd name="T89" fmla="*/ 231 h 810"/>
                <a:gd name="T90" fmla="*/ 225 w 776"/>
                <a:gd name="T91" fmla="*/ 230 h 810"/>
                <a:gd name="T92" fmla="*/ 336 w 776"/>
                <a:gd name="T93" fmla="*/ 174 h 810"/>
                <a:gd name="T94" fmla="*/ 503 w 776"/>
                <a:gd name="T95" fmla="*/ 173 h 810"/>
                <a:gd name="T96" fmla="*/ 250 w 776"/>
                <a:gd name="T97" fmla="*/ 0 h 810"/>
                <a:gd name="T98" fmla="*/ 580 w 776"/>
                <a:gd name="T99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6" h="810">
                  <a:moveTo>
                    <a:pt x="276" y="173"/>
                  </a:moveTo>
                  <a:cubicBezTo>
                    <a:pt x="276" y="173"/>
                    <a:pt x="278" y="175"/>
                    <a:pt x="280" y="178"/>
                  </a:cubicBezTo>
                  <a:cubicBezTo>
                    <a:pt x="279" y="177"/>
                    <a:pt x="278" y="175"/>
                    <a:pt x="276" y="173"/>
                  </a:cubicBezTo>
                  <a:moveTo>
                    <a:pt x="610" y="372"/>
                  </a:moveTo>
                  <a:cubicBezTo>
                    <a:pt x="605" y="357"/>
                    <a:pt x="605" y="357"/>
                    <a:pt x="605" y="357"/>
                  </a:cubicBezTo>
                  <a:cubicBezTo>
                    <a:pt x="600" y="340"/>
                    <a:pt x="600" y="340"/>
                    <a:pt x="600" y="340"/>
                  </a:cubicBezTo>
                  <a:cubicBezTo>
                    <a:pt x="597" y="329"/>
                    <a:pt x="594" y="318"/>
                    <a:pt x="590" y="306"/>
                  </a:cubicBezTo>
                  <a:cubicBezTo>
                    <a:pt x="587" y="295"/>
                    <a:pt x="584" y="284"/>
                    <a:pt x="581" y="272"/>
                  </a:cubicBezTo>
                  <a:cubicBezTo>
                    <a:pt x="576" y="255"/>
                    <a:pt x="576" y="255"/>
                    <a:pt x="576" y="255"/>
                  </a:cubicBezTo>
                  <a:cubicBezTo>
                    <a:pt x="571" y="238"/>
                    <a:pt x="571" y="238"/>
                    <a:pt x="571" y="238"/>
                  </a:cubicBezTo>
                  <a:cubicBezTo>
                    <a:pt x="577" y="255"/>
                    <a:pt x="577" y="255"/>
                    <a:pt x="577" y="255"/>
                  </a:cubicBezTo>
                  <a:cubicBezTo>
                    <a:pt x="583" y="272"/>
                    <a:pt x="583" y="272"/>
                    <a:pt x="583" y="272"/>
                  </a:cubicBezTo>
                  <a:cubicBezTo>
                    <a:pt x="586" y="283"/>
                    <a:pt x="590" y="294"/>
                    <a:pt x="594" y="305"/>
                  </a:cubicBezTo>
                  <a:cubicBezTo>
                    <a:pt x="598" y="317"/>
                    <a:pt x="601" y="328"/>
                    <a:pt x="605" y="339"/>
                  </a:cubicBezTo>
                  <a:cubicBezTo>
                    <a:pt x="611" y="356"/>
                    <a:pt x="611" y="356"/>
                    <a:pt x="611" y="356"/>
                  </a:cubicBezTo>
                  <a:cubicBezTo>
                    <a:pt x="616" y="372"/>
                    <a:pt x="616" y="372"/>
                    <a:pt x="616" y="372"/>
                  </a:cubicBezTo>
                  <a:cubicBezTo>
                    <a:pt x="617" y="375"/>
                    <a:pt x="617" y="375"/>
                    <a:pt x="617" y="375"/>
                  </a:cubicBezTo>
                  <a:cubicBezTo>
                    <a:pt x="615" y="376"/>
                    <a:pt x="615" y="376"/>
                    <a:pt x="615" y="376"/>
                  </a:cubicBezTo>
                  <a:cubicBezTo>
                    <a:pt x="591" y="392"/>
                    <a:pt x="591" y="392"/>
                    <a:pt x="591" y="392"/>
                  </a:cubicBezTo>
                  <a:cubicBezTo>
                    <a:pt x="567" y="407"/>
                    <a:pt x="567" y="407"/>
                    <a:pt x="567" y="407"/>
                  </a:cubicBezTo>
                  <a:cubicBezTo>
                    <a:pt x="543" y="423"/>
                    <a:pt x="543" y="423"/>
                    <a:pt x="543" y="423"/>
                  </a:cubicBezTo>
                  <a:cubicBezTo>
                    <a:pt x="537" y="427"/>
                    <a:pt x="530" y="432"/>
                    <a:pt x="524" y="436"/>
                  </a:cubicBezTo>
                  <a:cubicBezTo>
                    <a:pt x="543" y="453"/>
                    <a:pt x="543" y="453"/>
                    <a:pt x="543" y="453"/>
                  </a:cubicBezTo>
                  <a:cubicBezTo>
                    <a:pt x="551" y="460"/>
                    <a:pt x="558" y="467"/>
                    <a:pt x="566" y="474"/>
                  </a:cubicBezTo>
                  <a:cubicBezTo>
                    <a:pt x="569" y="476"/>
                    <a:pt x="569" y="476"/>
                    <a:pt x="569" y="476"/>
                  </a:cubicBezTo>
                  <a:cubicBezTo>
                    <a:pt x="567" y="479"/>
                    <a:pt x="567" y="479"/>
                    <a:pt x="567" y="479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34" y="525"/>
                    <a:pt x="534" y="525"/>
                    <a:pt x="534" y="525"/>
                  </a:cubicBezTo>
                  <a:cubicBezTo>
                    <a:pt x="523" y="540"/>
                    <a:pt x="523" y="540"/>
                    <a:pt x="523" y="540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493" y="580"/>
                    <a:pt x="486" y="591"/>
                    <a:pt x="479" y="601"/>
                  </a:cubicBezTo>
                  <a:cubicBezTo>
                    <a:pt x="471" y="611"/>
                    <a:pt x="464" y="621"/>
                    <a:pt x="456" y="631"/>
                  </a:cubicBezTo>
                  <a:cubicBezTo>
                    <a:pt x="434" y="661"/>
                    <a:pt x="434" y="661"/>
                    <a:pt x="434" y="661"/>
                  </a:cubicBezTo>
                  <a:cubicBezTo>
                    <a:pt x="411" y="691"/>
                    <a:pt x="411" y="691"/>
                    <a:pt x="411" y="691"/>
                  </a:cubicBezTo>
                  <a:cubicBezTo>
                    <a:pt x="400" y="706"/>
                    <a:pt x="400" y="706"/>
                    <a:pt x="400" y="706"/>
                  </a:cubicBezTo>
                  <a:cubicBezTo>
                    <a:pt x="389" y="721"/>
                    <a:pt x="389" y="721"/>
                    <a:pt x="389" y="721"/>
                  </a:cubicBezTo>
                  <a:cubicBezTo>
                    <a:pt x="399" y="705"/>
                    <a:pt x="399" y="705"/>
                    <a:pt x="399" y="705"/>
                  </a:cubicBezTo>
                  <a:cubicBezTo>
                    <a:pt x="410" y="690"/>
                    <a:pt x="410" y="690"/>
                    <a:pt x="410" y="690"/>
                  </a:cubicBezTo>
                  <a:cubicBezTo>
                    <a:pt x="431" y="659"/>
                    <a:pt x="431" y="659"/>
                    <a:pt x="431" y="659"/>
                  </a:cubicBezTo>
                  <a:cubicBezTo>
                    <a:pt x="452" y="628"/>
                    <a:pt x="452" y="628"/>
                    <a:pt x="452" y="628"/>
                  </a:cubicBezTo>
                  <a:cubicBezTo>
                    <a:pt x="459" y="618"/>
                    <a:pt x="467" y="607"/>
                    <a:pt x="474" y="597"/>
                  </a:cubicBezTo>
                  <a:cubicBezTo>
                    <a:pt x="481" y="587"/>
                    <a:pt x="488" y="576"/>
                    <a:pt x="495" y="566"/>
                  </a:cubicBezTo>
                  <a:cubicBezTo>
                    <a:pt x="517" y="536"/>
                    <a:pt x="517" y="536"/>
                    <a:pt x="517" y="536"/>
                  </a:cubicBezTo>
                  <a:cubicBezTo>
                    <a:pt x="528" y="520"/>
                    <a:pt x="528" y="520"/>
                    <a:pt x="528" y="520"/>
                  </a:cubicBezTo>
                  <a:cubicBezTo>
                    <a:pt x="539" y="505"/>
                    <a:pt x="539" y="505"/>
                    <a:pt x="539" y="505"/>
                  </a:cubicBezTo>
                  <a:cubicBezTo>
                    <a:pt x="558" y="477"/>
                    <a:pt x="558" y="477"/>
                    <a:pt x="558" y="477"/>
                  </a:cubicBezTo>
                  <a:cubicBezTo>
                    <a:pt x="551" y="471"/>
                    <a:pt x="545" y="465"/>
                    <a:pt x="538" y="45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511" y="435"/>
                    <a:pt x="511" y="435"/>
                    <a:pt x="511" y="435"/>
                  </a:cubicBezTo>
                  <a:cubicBezTo>
                    <a:pt x="515" y="432"/>
                    <a:pt x="515" y="432"/>
                    <a:pt x="515" y="432"/>
                  </a:cubicBezTo>
                  <a:cubicBezTo>
                    <a:pt x="523" y="427"/>
                    <a:pt x="531" y="422"/>
                    <a:pt x="539" y="417"/>
                  </a:cubicBezTo>
                  <a:cubicBezTo>
                    <a:pt x="563" y="401"/>
                    <a:pt x="563" y="401"/>
                    <a:pt x="563" y="401"/>
                  </a:cubicBezTo>
                  <a:cubicBezTo>
                    <a:pt x="588" y="386"/>
                    <a:pt x="588" y="386"/>
                    <a:pt x="588" y="386"/>
                  </a:cubicBezTo>
                  <a:cubicBezTo>
                    <a:pt x="610" y="372"/>
                    <a:pt x="610" y="372"/>
                    <a:pt x="610" y="372"/>
                  </a:cubicBezTo>
                  <a:moveTo>
                    <a:pt x="261" y="435"/>
                  </a:moveTo>
                  <a:cubicBezTo>
                    <a:pt x="254" y="431"/>
                    <a:pt x="248" y="427"/>
                    <a:pt x="242" y="423"/>
                  </a:cubicBezTo>
                  <a:cubicBezTo>
                    <a:pt x="218" y="407"/>
                    <a:pt x="218" y="407"/>
                    <a:pt x="218" y="407"/>
                  </a:cubicBezTo>
                  <a:cubicBezTo>
                    <a:pt x="210" y="402"/>
                    <a:pt x="202" y="397"/>
                    <a:pt x="194" y="391"/>
                  </a:cubicBezTo>
                  <a:cubicBezTo>
                    <a:pt x="170" y="376"/>
                    <a:pt x="170" y="376"/>
                    <a:pt x="170" y="376"/>
                  </a:cubicBezTo>
                  <a:cubicBezTo>
                    <a:pt x="168" y="374"/>
                    <a:pt x="168" y="374"/>
                    <a:pt x="168" y="374"/>
                  </a:cubicBezTo>
                  <a:cubicBezTo>
                    <a:pt x="169" y="372"/>
                    <a:pt x="169" y="372"/>
                    <a:pt x="169" y="372"/>
                  </a:cubicBezTo>
                  <a:cubicBezTo>
                    <a:pt x="173" y="361"/>
                    <a:pt x="176" y="350"/>
                    <a:pt x="180" y="339"/>
                  </a:cubicBezTo>
                  <a:cubicBezTo>
                    <a:pt x="184" y="327"/>
                    <a:pt x="187" y="316"/>
                    <a:pt x="191" y="305"/>
                  </a:cubicBezTo>
                  <a:cubicBezTo>
                    <a:pt x="195" y="294"/>
                    <a:pt x="199" y="283"/>
                    <a:pt x="202" y="272"/>
                  </a:cubicBezTo>
                  <a:cubicBezTo>
                    <a:pt x="208" y="255"/>
                    <a:pt x="208" y="255"/>
                    <a:pt x="208" y="255"/>
                  </a:cubicBezTo>
                  <a:cubicBezTo>
                    <a:pt x="214" y="238"/>
                    <a:pt x="214" y="238"/>
                    <a:pt x="214" y="238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01" y="284"/>
                    <a:pt x="198" y="295"/>
                    <a:pt x="195" y="306"/>
                  </a:cubicBezTo>
                  <a:cubicBezTo>
                    <a:pt x="191" y="317"/>
                    <a:pt x="188" y="329"/>
                    <a:pt x="185" y="340"/>
                  </a:cubicBezTo>
                  <a:cubicBezTo>
                    <a:pt x="181" y="351"/>
                    <a:pt x="178" y="361"/>
                    <a:pt x="175" y="372"/>
                  </a:cubicBezTo>
                  <a:cubicBezTo>
                    <a:pt x="197" y="386"/>
                    <a:pt x="197" y="386"/>
                    <a:pt x="197" y="386"/>
                  </a:cubicBezTo>
                  <a:cubicBezTo>
                    <a:pt x="205" y="391"/>
                    <a:pt x="213" y="396"/>
                    <a:pt x="221" y="401"/>
                  </a:cubicBezTo>
                  <a:cubicBezTo>
                    <a:pt x="245" y="416"/>
                    <a:pt x="245" y="416"/>
                    <a:pt x="245" y="416"/>
                  </a:cubicBezTo>
                  <a:cubicBezTo>
                    <a:pt x="254" y="422"/>
                    <a:pt x="262" y="427"/>
                    <a:pt x="269" y="432"/>
                  </a:cubicBezTo>
                  <a:cubicBezTo>
                    <a:pt x="274" y="435"/>
                    <a:pt x="274" y="435"/>
                    <a:pt x="274" y="435"/>
                  </a:cubicBezTo>
                  <a:cubicBezTo>
                    <a:pt x="270" y="438"/>
                    <a:pt x="270" y="438"/>
                    <a:pt x="270" y="438"/>
                  </a:cubicBezTo>
                  <a:cubicBezTo>
                    <a:pt x="243" y="459"/>
                    <a:pt x="243" y="459"/>
                    <a:pt x="243" y="459"/>
                  </a:cubicBezTo>
                  <a:cubicBezTo>
                    <a:pt x="236" y="465"/>
                    <a:pt x="228" y="471"/>
                    <a:pt x="220" y="477"/>
                  </a:cubicBezTo>
                  <a:cubicBezTo>
                    <a:pt x="240" y="505"/>
                    <a:pt x="240" y="505"/>
                    <a:pt x="240" y="505"/>
                  </a:cubicBezTo>
                  <a:cubicBezTo>
                    <a:pt x="250" y="520"/>
                    <a:pt x="250" y="520"/>
                    <a:pt x="250" y="520"/>
                  </a:cubicBezTo>
                  <a:cubicBezTo>
                    <a:pt x="261" y="535"/>
                    <a:pt x="261" y="535"/>
                    <a:pt x="261" y="535"/>
                  </a:cubicBezTo>
                  <a:cubicBezTo>
                    <a:pt x="283" y="566"/>
                    <a:pt x="283" y="566"/>
                    <a:pt x="283" y="566"/>
                  </a:cubicBezTo>
                  <a:cubicBezTo>
                    <a:pt x="290" y="576"/>
                    <a:pt x="297" y="587"/>
                    <a:pt x="304" y="597"/>
                  </a:cubicBezTo>
                  <a:cubicBezTo>
                    <a:pt x="311" y="607"/>
                    <a:pt x="318" y="617"/>
                    <a:pt x="326" y="628"/>
                  </a:cubicBezTo>
                  <a:cubicBezTo>
                    <a:pt x="347" y="659"/>
                    <a:pt x="347" y="659"/>
                    <a:pt x="347" y="659"/>
                  </a:cubicBezTo>
                  <a:cubicBezTo>
                    <a:pt x="368" y="690"/>
                    <a:pt x="368" y="690"/>
                    <a:pt x="368" y="690"/>
                  </a:cubicBezTo>
                  <a:cubicBezTo>
                    <a:pt x="378" y="705"/>
                    <a:pt x="378" y="705"/>
                    <a:pt x="378" y="705"/>
                  </a:cubicBezTo>
                  <a:cubicBezTo>
                    <a:pt x="389" y="721"/>
                    <a:pt x="389" y="721"/>
                    <a:pt x="389" y="721"/>
                  </a:cubicBezTo>
                  <a:cubicBezTo>
                    <a:pt x="377" y="706"/>
                    <a:pt x="377" y="706"/>
                    <a:pt x="377" y="706"/>
                  </a:cubicBezTo>
                  <a:cubicBezTo>
                    <a:pt x="366" y="691"/>
                    <a:pt x="366" y="691"/>
                    <a:pt x="366" y="691"/>
                  </a:cubicBezTo>
                  <a:cubicBezTo>
                    <a:pt x="344" y="661"/>
                    <a:pt x="344" y="661"/>
                    <a:pt x="344" y="661"/>
                  </a:cubicBezTo>
                  <a:cubicBezTo>
                    <a:pt x="321" y="631"/>
                    <a:pt x="321" y="631"/>
                    <a:pt x="321" y="631"/>
                  </a:cubicBezTo>
                  <a:cubicBezTo>
                    <a:pt x="314" y="621"/>
                    <a:pt x="307" y="611"/>
                    <a:pt x="299" y="601"/>
                  </a:cubicBezTo>
                  <a:cubicBezTo>
                    <a:pt x="292" y="590"/>
                    <a:pt x="285" y="580"/>
                    <a:pt x="277" y="570"/>
                  </a:cubicBezTo>
                  <a:cubicBezTo>
                    <a:pt x="255" y="540"/>
                    <a:pt x="255" y="540"/>
                    <a:pt x="255" y="540"/>
                  </a:cubicBezTo>
                  <a:cubicBezTo>
                    <a:pt x="244" y="525"/>
                    <a:pt x="244" y="525"/>
                    <a:pt x="244" y="525"/>
                  </a:cubicBezTo>
                  <a:cubicBezTo>
                    <a:pt x="233" y="509"/>
                    <a:pt x="233" y="509"/>
                    <a:pt x="233" y="509"/>
                  </a:cubicBezTo>
                  <a:cubicBezTo>
                    <a:pt x="212" y="479"/>
                    <a:pt x="212" y="479"/>
                    <a:pt x="212" y="479"/>
                  </a:cubicBezTo>
                  <a:cubicBezTo>
                    <a:pt x="209" y="476"/>
                    <a:pt x="209" y="476"/>
                    <a:pt x="209" y="476"/>
                  </a:cubicBezTo>
                  <a:cubicBezTo>
                    <a:pt x="212" y="473"/>
                    <a:pt x="212" y="473"/>
                    <a:pt x="212" y="473"/>
                  </a:cubicBezTo>
                  <a:cubicBezTo>
                    <a:pt x="221" y="466"/>
                    <a:pt x="230" y="460"/>
                    <a:pt x="239" y="453"/>
                  </a:cubicBezTo>
                  <a:cubicBezTo>
                    <a:pt x="261" y="435"/>
                    <a:pt x="261" y="435"/>
                    <a:pt x="261" y="435"/>
                  </a:cubicBezTo>
                  <a:moveTo>
                    <a:pt x="503" y="173"/>
                  </a:move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3" y="173"/>
                    <a:pt x="503" y="174"/>
                  </a:cubicBezTo>
                  <a:cubicBezTo>
                    <a:pt x="554" y="230"/>
                    <a:pt x="554" y="230"/>
                    <a:pt x="554" y="230"/>
                  </a:cubicBezTo>
                  <a:cubicBezTo>
                    <a:pt x="554" y="231"/>
                    <a:pt x="554" y="231"/>
                    <a:pt x="554" y="231"/>
                  </a:cubicBezTo>
                  <a:cubicBezTo>
                    <a:pt x="554" y="231"/>
                    <a:pt x="554" y="231"/>
                    <a:pt x="555" y="231"/>
                  </a:cubicBezTo>
                  <a:cubicBezTo>
                    <a:pt x="555" y="231"/>
                    <a:pt x="555" y="231"/>
                    <a:pt x="555" y="231"/>
                  </a:cubicBezTo>
                  <a:cubicBezTo>
                    <a:pt x="555" y="231"/>
                    <a:pt x="555" y="231"/>
                    <a:pt x="555" y="231"/>
                  </a:cubicBezTo>
                  <a:cubicBezTo>
                    <a:pt x="554" y="231"/>
                    <a:pt x="554" y="231"/>
                    <a:pt x="554" y="232"/>
                  </a:cubicBezTo>
                  <a:cubicBezTo>
                    <a:pt x="445" y="565"/>
                    <a:pt x="445" y="565"/>
                    <a:pt x="445" y="565"/>
                  </a:cubicBezTo>
                  <a:cubicBezTo>
                    <a:pt x="408" y="404"/>
                    <a:pt x="408" y="404"/>
                    <a:pt x="408" y="404"/>
                  </a:cubicBezTo>
                  <a:cubicBezTo>
                    <a:pt x="431" y="356"/>
                    <a:pt x="431" y="356"/>
                    <a:pt x="431" y="356"/>
                  </a:cubicBezTo>
                  <a:cubicBezTo>
                    <a:pt x="429" y="351"/>
                    <a:pt x="429" y="351"/>
                    <a:pt x="429" y="351"/>
                  </a:cubicBezTo>
                  <a:cubicBezTo>
                    <a:pt x="422" y="338"/>
                    <a:pt x="422" y="338"/>
                    <a:pt x="422" y="338"/>
                  </a:cubicBezTo>
                  <a:cubicBezTo>
                    <a:pt x="415" y="324"/>
                    <a:pt x="415" y="324"/>
                    <a:pt x="415" y="324"/>
                  </a:cubicBezTo>
                  <a:cubicBezTo>
                    <a:pt x="413" y="319"/>
                    <a:pt x="410" y="315"/>
                    <a:pt x="408" y="310"/>
                  </a:cubicBezTo>
                  <a:cubicBezTo>
                    <a:pt x="406" y="305"/>
                    <a:pt x="404" y="301"/>
                    <a:pt x="402" y="296"/>
                  </a:cubicBezTo>
                  <a:cubicBezTo>
                    <a:pt x="399" y="291"/>
                    <a:pt x="397" y="287"/>
                    <a:pt x="395" y="282"/>
                  </a:cubicBezTo>
                  <a:cubicBezTo>
                    <a:pt x="394" y="280"/>
                    <a:pt x="393" y="278"/>
                    <a:pt x="392" y="276"/>
                  </a:cubicBezTo>
                  <a:cubicBezTo>
                    <a:pt x="390" y="272"/>
                    <a:pt x="389" y="269"/>
                    <a:pt x="389" y="268"/>
                  </a:cubicBezTo>
                  <a:cubicBezTo>
                    <a:pt x="387" y="273"/>
                    <a:pt x="385" y="277"/>
                    <a:pt x="382" y="282"/>
                  </a:cubicBezTo>
                  <a:cubicBezTo>
                    <a:pt x="380" y="287"/>
                    <a:pt x="378" y="291"/>
                    <a:pt x="376" y="296"/>
                  </a:cubicBezTo>
                  <a:cubicBezTo>
                    <a:pt x="374" y="301"/>
                    <a:pt x="372" y="305"/>
                    <a:pt x="369" y="310"/>
                  </a:cubicBezTo>
                  <a:cubicBezTo>
                    <a:pt x="367" y="314"/>
                    <a:pt x="365" y="319"/>
                    <a:pt x="363" y="323"/>
                  </a:cubicBezTo>
                  <a:cubicBezTo>
                    <a:pt x="356" y="337"/>
                    <a:pt x="356" y="337"/>
                    <a:pt x="356" y="337"/>
                  </a:cubicBezTo>
                  <a:cubicBezTo>
                    <a:pt x="349" y="350"/>
                    <a:pt x="349" y="350"/>
                    <a:pt x="349" y="350"/>
                  </a:cubicBezTo>
                  <a:cubicBezTo>
                    <a:pt x="349" y="351"/>
                    <a:pt x="349" y="351"/>
                    <a:pt x="349" y="352"/>
                  </a:cubicBezTo>
                  <a:cubicBezTo>
                    <a:pt x="347" y="354"/>
                    <a:pt x="347" y="354"/>
                    <a:pt x="347" y="354"/>
                  </a:cubicBezTo>
                  <a:cubicBezTo>
                    <a:pt x="372" y="404"/>
                    <a:pt x="372" y="404"/>
                    <a:pt x="372" y="404"/>
                  </a:cubicBezTo>
                  <a:cubicBezTo>
                    <a:pt x="334" y="565"/>
                    <a:pt x="334" y="565"/>
                    <a:pt x="334" y="565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1"/>
                    <a:pt x="225" y="231"/>
                    <a:pt x="225" y="231"/>
                  </a:cubicBezTo>
                  <a:cubicBezTo>
                    <a:pt x="225" y="230"/>
                    <a:pt x="225" y="230"/>
                    <a:pt x="225" y="230"/>
                  </a:cubicBezTo>
                  <a:cubicBezTo>
                    <a:pt x="276" y="173"/>
                    <a:pt x="276" y="173"/>
                    <a:pt x="276" y="173"/>
                  </a:cubicBezTo>
                  <a:cubicBezTo>
                    <a:pt x="276" y="173"/>
                    <a:pt x="276" y="173"/>
                    <a:pt x="276" y="173"/>
                  </a:cubicBezTo>
                  <a:cubicBezTo>
                    <a:pt x="277" y="174"/>
                    <a:pt x="302" y="174"/>
                    <a:pt x="336" y="174"/>
                  </a:cubicBezTo>
                  <a:cubicBezTo>
                    <a:pt x="401" y="174"/>
                    <a:pt x="498" y="173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cubicBezTo>
                    <a:pt x="503" y="173"/>
                    <a:pt x="503" y="173"/>
                    <a:pt x="503" y="173"/>
                  </a:cubicBezTo>
                  <a:moveTo>
                    <a:pt x="776" y="0"/>
                  </a:moveTo>
                  <a:cubicBezTo>
                    <a:pt x="250" y="0"/>
                    <a:pt x="250" y="0"/>
                    <a:pt x="25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580" y="810"/>
                    <a:pt x="580" y="810"/>
                    <a:pt x="580" y="810"/>
                  </a:cubicBezTo>
                  <a:cubicBezTo>
                    <a:pt x="776" y="610"/>
                    <a:pt x="776" y="610"/>
                    <a:pt x="776" y="610"/>
                  </a:cubicBezTo>
                  <a:cubicBezTo>
                    <a:pt x="776" y="0"/>
                    <a:pt x="776" y="0"/>
                    <a:pt x="77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50507" y="3867150"/>
            <a:ext cx="590618" cy="595493"/>
            <a:chOff x="5038444" y="1748296"/>
            <a:chExt cx="590618" cy="595493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038444" y="1748296"/>
              <a:ext cx="590618" cy="595493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121006" y="1804609"/>
              <a:ext cx="441594" cy="476006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0942" y="4525856"/>
            <a:ext cx="600183" cy="605543"/>
            <a:chOff x="5805746" y="1642576"/>
            <a:chExt cx="600183" cy="605543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805746" y="1642576"/>
              <a:ext cx="600183" cy="605543"/>
            </a:xfrm>
            <a:prstGeom prst="ellipse">
              <a:avLst/>
            </a:prstGeom>
            <a:solidFill>
              <a:srgbClr val="FF3F5F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892166" y="1724633"/>
              <a:ext cx="432434" cy="436296"/>
            </a:xfrm>
            <a:prstGeom prst="ellipse">
              <a:avLst/>
            </a:prstGeom>
            <a:solidFill>
              <a:srgbClr val="FF3F5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W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7223" y="5197218"/>
            <a:ext cx="607619" cy="609243"/>
            <a:chOff x="5924356" y="4185159"/>
            <a:chExt cx="607619" cy="609243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924356" y="4185159"/>
              <a:ext cx="607619" cy="609243"/>
            </a:xfrm>
            <a:prstGeom prst="ellipse">
              <a:avLst/>
            </a:prstGeom>
            <a:solidFill>
              <a:srgbClr val="2AC2AC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990499" y="4250680"/>
              <a:ext cx="467399" cy="468648"/>
            </a:xfrm>
            <a:prstGeom prst="ellipse">
              <a:avLst/>
            </a:prstGeom>
            <a:solidFill>
              <a:srgbClr val="2AC2AC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O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50507" y="5868294"/>
            <a:ext cx="615335" cy="609600"/>
            <a:chOff x="4312623" y="3429000"/>
            <a:chExt cx="615335" cy="609600"/>
          </a:xfrm>
        </p:grpSpPr>
        <p:sp>
          <p:nvSpPr>
            <p:cNvPr id="34" name="Oval 33"/>
            <p:cNvSpPr/>
            <p:nvPr/>
          </p:nvSpPr>
          <p:spPr>
            <a:xfrm>
              <a:off x="4312623" y="3429000"/>
              <a:ext cx="615335" cy="609600"/>
            </a:xfrm>
            <a:prstGeom prst="ellipse">
              <a:avLst/>
            </a:prstGeom>
            <a:solidFill>
              <a:srgbClr val="00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390043" y="3505200"/>
              <a:ext cx="455579" cy="45253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62400" y="4572000"/>
            <a:ext cx="284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WEAKNESSES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62400" y="5253335"/>
            <a:ext cx="284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62400" y="5939135"/>
            <a:ext cx="284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Picture 39" descr="Bilik AA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600" y="3886200"/>
            <a:ext cx="1988292" cy="2071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4114800" y="1600200"/>
            <a:ext cx="4981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Jun 2016,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Bilik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Seminar, PTAR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75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EAKNESSES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34314" y="838200"/>
            <a:ext cx="1800173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KEDUA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600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>
                <a:latin typeface="Tw Cen MT" panose="020B0602020104020603" pitchFamily="34" charset="0"/>
              </a:rPr>
              <a:t>Proses </a:t>
            </a:r>
            <a:r>
              <a:rPr lang="en-MY" sz="3200" dirty="0" err="1" smtClean="0">
                <a:latin typeface="Tw Cen MT" panose="020B0602020104020603" pitchFamily="34" charset="0"/>
              </a:rPr>
              <a:t>kerja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secara</a:t>
            </a:r>
            <a:r>
              <a:rPr lang="en-MY" sz="3200" dirty="0" smtClean="0">
                <a:latin typeface="Tw Cen MT" panose="020B0602020104020603" pitchFamily="34" charset="0"/>
              </a:rPr>
              <a:t> manual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0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0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8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6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4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Hexagon 31"/>
          <p:cNvSpPr/>
          <p:nvPr/>
        </p:nvSpPr>
        <p:spPr>
          <a:xfrm>
            <a:off x="2196043" y="3977897"/>
            <a:ext cx="1737429" cy="1497782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3629433" y="3171806"/>
            <a:ext cx="1737429" cy="1497782"/>
          </a:xfrm>
          <a:prstGeom prst="hexagon">
            <a:avLst/>
          </a:prstGeom>
          <a:solidFill>
            <a:srgbClr val="FF3F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2485" y="4850915"/>
            <a:ext cx="11445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Microsoft Excel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25262" y="4022090"/>
            <a:ext cx="94577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Tiada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Sistem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31564" y="4021381"/>
            <a:ext cx="616408" cy="616408"/>
            <a:chOff x="2138721" y="2867884"/>
            <a:chExt cx="616408" cy="616408"/>
          </a:xfrm>
        </p:grpSpPr>
        <p:grpSp>
          <p:nvGrpSpPr>
            <p:cNvPr id="39" name="Group 21"/>
            <p:cNvGrpSpPr/>
            <p:nvPr/>
          </p:nvGrpSpPr>
          <p:grpSpPr>
            <a:xfrm>
              <a:off x="2138721" y="2867884"/>
              <a:ext cx="616408" cy="616408"/>
              <a:chOff x="2786183" y="1189182"/>
              <a:chExt cx="921712" cy="92171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2299058" y="2994314"/>
              <a:ext cx="284074" cy="32405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25"/>
          <p:cNvGrpSpPr/>
          <p:nvPr/>
        </p:nvGrpSpPr>
        <p:grpSpPr>
          <a:xfrm>
            <a:off x="4189939" y="2883364"/>
            <a:ext cx="616408" cy="616408"/>
            <a:chOff x="2786183" y="1189182"/>
            <a:chExt cx="921712" cy="921712"/>
          </a:xfrm>
        </p:grpSpPr>
        <p:sp>
          <p:nvSpPr>
            <p:cNvPr id="48" name="Oval 47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Text Placeholder 3"/>
          <p:cNvSpPr txBox="1">
            <a:spLocks/>
          </p:cNvSpPr>
          <p:nvPr/>
        </p:nvSpPr>
        <p:spPr>
          <a:xfrm>
            <a:off x="1274482" y="2778204"/>
            <a:ext cx="2230718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MY" sz="1800" dirty="0" err="1"/>
              <a:t>Penerimaan</a:t>
            </a:r>
            <a:r>
              <a:rPr lang="en-MY" sz="1800" dirty="0"/>
              <a:t> </a:t>
            </a:r>
            <a:r>
              <a:rPr lang="en-MY" sz="1800" dirty="0" err="1"/>
              <a:t>bahan</a:t>
            </a:r>
            <a:r>
              <a:rPr lang="en-MY" sz="1800" dirty="0"/>
              <a:t> </a:t>
            </a:r>
            <a:r>
              <a:rPr lang="en-MY" sz="1800" dirty="0" err="1"/>
              <a:t>didaftarkan</a:t>
            </a:r>
            <a:r>
              <a:rPr lang="en-MY" sz="1800" dirty="0"/>
              <a:t> </a:t>
            </a:r>
            <a:r>
              <a:rPr lang="en-MY" sz="1800" dirty="0" err="1"/>
              <a:t>menggunakan</a:t>
            </a:r>
            <a:r>
              <a:rPr lang="en-MY" sz="1800" dirty="0"/>
              <a:t> Microsoft Excel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3655569" y="4807803"/>
            <a:ext cx="1678431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MY" sz="1800" dirty="0" err="1"/>
              <a:t>Tiada</a:t>
            </a:r>
            <a:r>
              <a:rPr lang="en-MY" sz="1800" dirty="0"/>
              <a:t> </a:t>
            </a:r>
            <a:r>
              <a:rPr lang="en-MY" sz="1800" dirty="0" err="1"/>
              <a:t>sistem</a:t>
            </a:r>
            <a:r>
              <a:rPr lang="en-MY" sz="1800" dirty="0"/>
              <a:t> </a:t>
            </a:r>
            <a:r>
              <a:rPr lang="en-MY" sz="1800" dirty="0" err="1"/>
              <a:t>pengurusan</a:t>
            </a:r>
            <a:r>
              <a:rPr lang="en-MY" sz="1800" dirty="0"/>
              <a:t> </a:t>
            </a:r>
            <a:r>
              <a:rPr lang="en-MY" sz="1800" dirty="0" err="1"/>
              <a:t>bahan</a:t>
            </a:r>
            <a:r>
              <a:rPr lang="en-MY" sz="1800" dirty="0"/>
              <a:t> </a:t>
            </a:r>
            <a:r>
              <a:rPr lang="en-MY" sz="1800" dirty="0" err="1"/>
              <a:t>arkib</a:t>
            </a:r>
            <a:endParaRPr lang="en-MY" sz="1800" dirty="0"/>
          </a:p>
        </p:txBody>
      </p:sp>
      <p:sp>
        <p:nvSpPr>
          <p:cNvPr id="56" name="Freeform 138"/>
          <p:cNvSpPr>
            <a:spLocks noChangeAspect="1" noEditPoints="1"/>
          </p:cNvSpPr>
          <p:nvPr/>
        </p:nvSpPr>
        <p:spPr bwMode="auto">
          <a:xfrm>
            <a:off x="2856158" y="4309840"/>
            <a:ext cx="488100" cy="416947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reeform 57"/>
          <p:cNvSpPr>
            <a:spLocks noChangeAspect="1" noEditPoints="1"/>
          </p:cNvSpPr>
          <p:nvPr/>
        </p:nvSpPr>
        <p:spPr bwMode="auto">
          <a:xfrm>
            <a:off x="4319835" y="3609180"/>
            <a:ext cx="380422" cy="375101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01"/>
          <p:cNvSpPr>
            <a:spLocks noChangeAspect="1" noEditPoints="1"/>
          </p:cNvSpPr>
          <p:nvPr/>
        </p:nvSpPr>
        <p:spPr bwMode="auto">
          <a:xfrm>
            <a:off x="4299907" y="3052320"/>
            <a:ext cx="400350" cy="265292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006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6749" y="2819400"/>
            <a:ext cx="2423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Pencarian</a:t>
            </a:r>
            <a:r>
              <a:rPr lang="en-MY" dirty="0" smtClean="0"/>
              <a:t> </a:t>
            </a:r>
            <a:r>
              <a:rPr lang="en-MY" dirty="0" err="1" smtClean="0"/>
              <a:t>bahan</a:t>
            </a:r>
            <a:r>
              <a:rPr lang="en-MY" dirty="0" smtClean="0"/>
              <a:t> </a:t>
            </a:r>
            <a:r>
              <a:rPr lang="en-MY" dirty="0" err="1" smtClean="0"/>
              <a:t>secara</a:t>
            </a:r>
            <a:r>
              <a:rPr lang="en-MY" dirty="0" smtClean="0"/>
              <a:t> manual di </a:t>
            </a:r>
            <a:r>
              <a:rPr lang="en-MY" dirty="0" err="1" smtClean="0"/>
              <a:t>dalam</a:t>
            </a:r>
            <a:r>
              <a:rPr lang="en-MY" dirty="0" smtClean="0"/>
              <a:t> server Taming Sari</a:t>
            </a:r>
            <a:endParaRPr lang="en-MY" dirty="0"/>
          </a:p>
        </p:txBody>
      </p:sp>
      <p:sp>
        <p:nvSpPr>
          <p:cNvPr id="50" name="Hexagon 49"/>
          <p:cNvSpPr/>
          <p:nvPr/>
        </p:nvSpPr>
        <p:spPr>
          <a:xfrm>
            <a:off x="5058019" y="3962400"/>
            <a:ext cx="1737429" cy="1497782"/>
          </a:xfrm>
          <a:prstGeom prst="hexagon">
            <a:avLst/>
          </a:prstGeom>
          <a:solidFill>
            <a:srgbClr val="3BC7E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11729" y="4821322"/>
            <a:ext cx="124874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Pencarian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lang="en-US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ahan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618529" y="5143925"/>
            <a:ext cx="616408" cy="616408"/>
            <a:chOff x="5664096" y="2537414"/>
            <a:chExt cx="616408" cy="616408"/>
          </a:xfrm>
        </p:grpSpPr>
        <p:grpSp>
          <p:nvGrpSpPr>
            <p:cNvPr id="58" name="Group 33"/>
            <p:cNvGrpSpPr/>
            <p:nvPr/>
          </p:nvGrpSpPr>
          <p:grpSpPr>
            <a:xfrm>
              <a:off x="5664096" y="2537414"/>
              <a:ext cx="616408" cy="616408"/>
              <a:chOff x="2786183" y="1189182"/>
              <a:chExt cx="921712" cy="92171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0" name="Group 36"/>
            <p:cNvGrpSpPr/>
            <p:nvPr/>
          </p:nvGrpSpPr>
          <p:grpSpPr>
            <a:xfrm>
              <a:off x="5828448" y="2733085"/>
              <a:ext cx="308466" cy="233388"/>
              <a:chOff x="6629400" y="2008188"/>
              <a:chExt cx="600075" cy="454025"/>
            </a:xfrm>
            <a:solidFill>
              <a:srgbClr val="2AC2AC"/>
            </a:solidFill>
          </p:grpSpPr>
          <p:sp>
            <p:nvSpPr>
              <p:cNvPr id="61" name="Freeform 17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close/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close/>
                    <a:moveTo>
                      <a:pt x="354" y="262"/>
                    </a:moveTo>
                    <a:lnTo>
                      <a:pt x="354" y="2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moveTo>
                      <a:pt x="354" y="262"/>
                    </a:moveTo>
                    <a:lnTo>
                      <a:pt x="354" y="262"/>
                    </a:lnTo>
                  </a:path>
                </a:pathLst>
              </a:custGeom>
              <a:solidFill>
                <a:srgbClr val="3BC7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19"/>
              <p:cNvSpPr>
                <a:spLocks noEditPoints="1"/>
              </p:cNvSpPr>
              <p:nvPr/>
            </p:nvSpPr>
            <p:spPr bwMode="auto">
              <a:xfrm>
                <a:off x="7042150" y="2084388"/>
                <a:ext cx="111125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29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</a:path>
                </a:pathLst>
              </a:custGeom>
              <a:solidFill>
                <a:srgbClr val="3BC7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0"/>
              <p:cNvSpPr>
                <a:spLocks noEditPoints="1"/>
              </p:cNvSpPr>
              <p:nvPr/>
            </p:nvSpPr>
            <p:spPr bwMode="auto">
              <a:xfrm>
                <a:off x="6705600" y="2122488"/>
                <a:ext cx="455613" cy="266700"/>
              </a:xfrm>
              <a:custGeom>
                <a:avLst/>
                <a:gdLst/>
                <a:ahLst/>
                <a:cxnLst>
                  <a:cxn ang="0">
                    <a:pos x="79" y="29"/>
                  </a:cxn>
                  <a:cxn ang="0">
                    <a:pos x="59" y="48"/>
                  </a:cxn>
                  <a:cxn ang="0">
                    <a:pos x="25" y="0"/>
                  </a:cxn>
                  <a:cxn ang="0">
                    <a:pos x="0" y="69"/>
                  </a:cxn>
                  <a:cxn ang="0">
                    <a:pos x="119" y="69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79" y="29"/>
                  </a:cxn>
                </a:cxnLst>
                <a:rect l="0" t="0" r="r" b="b"/>
                <a:pathLst>
                  <a:path w="119" h="69">
                    <a:moveTo>
                      <a:pt x="79" y="29"/>
                    </a:moveTo>
                    <a:cubicBezTo>
                      <a:pt x="70" y="29"/>
                      <a:pt x="71" y="48"/>
                      <a:pt x="59" y="48"/>
                    </a:cubicBezTo>
                    <a:cubicBezTo>
                      <a:pt x="47" y="48"/>
                      <a:pt x="40" y="0"/>
                      <a:pt x="25" y="0"/>
                    </a:cubicBezTo>
                    <a:cubicBezTo>
                      <a:pt x="10" y="0"/>
                      <a:pt x="0" y="69"/>
                      <a:pt x="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9"/>
                      <a:pt x="88" y="29"/>
                      <a:pt x="79" y="29"/>
                    </a:cubicBezTo>
                    <a:close/>
                    <a:moveTo>
                      <a:pt x="79" y="29"/>
                    </a:moveTo>
                    <a:cubicBezTo>
                      <a:pt x="79" y="29"/>
                      <a:pt x="79" y="29"/>
                      <a:pt x="79" y="29"/>
                    </a:cubicBezTo>
                  </a:path>
                </a:pathLst>
              </a:custGeom>
              <a:solidFill>
                <a:srgbClr val="3BC7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7" name="Freeform 129"/>
          <p:cNvSpPr>
            <a:spLocks noEditPoints="1"/>
          </p:cNvSpPr>
          <p:nvPr/>
        </p:nvSpPr>
        <p:spPr bwMode="auto">
          <a:xfrm>
            <a:off x="5715000" y="4272463"/>
            <a:ext cx="395507" cy="451937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4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EAKNESSES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99049" y="838200"/>
            <a:ext cx="1870705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KETIGA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6250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Ruang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kerja</a:t>
            </a:r>
            <a:r>
              <a:rPr lang="en-MY" sz="3200" dirty="0" smtClean="0">
                <a:latin typeface="Tw Cen MT" panose="020B0602020104020603" pitchFamily="34" charset="0"/>
              </a:rPr>
              <a:t> yang </a:t>
            </a:r>
            <a:r>
              <a:rPr lang="en-MY" sz="3200" dirty="0" err="1" smtClean="0">
                <a:latin typeface="Tw Cen MT" panose="020B0602020104020603" pitchFamily="34" charset="0"/>
              </a:rPr>
              <a:t>tidak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kondusif</a:t>
            </a:r>
            <a:endParaRPr lang="en-MY" sz="32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4004" y="5029200"/>
            <a:ext cx="400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 smtClean="0"/>
              <a:t>Staf</a:t>
            </a:r>
            <a:r>
              <a:rPr lang="en-MY" dirty="0" smtClean="0"/>
              <a:t> di JAU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seramai</a:t>
            </a:r>
            <a:r>
              <a:rPr lang="en-MY" dirty="0" smtClean="0"/>
              <a:t> 20 orang (</a:t>
            </a:r>
            <a:r>
              <a:rPr lang="en-MY" dirty="0" err="1" smtClean="0"/>
              <a:t>termasuk</a:t>
            </a:r>
            <a:r>
              <a:rPr lang="en-MY" dirty="0" smtClean="0"/>
              <a:t> 4 orang </a:t>
            </a:r>
            <a:r>
              <a:rPr lang="en-MY" dirty="0" err="1" smtClean="0"/>
              <a:t>staf</a:t>
            </a:r>
            <a:r>
              <a:rPr lang="en-MY" dirty="0" smtClean="0"/>
              <a:t> di Unit </a:t>
            </a:r>
            <a:r>
              <a:rPr lang="en-MY" dirty="0" err="1" smtClean="0"/>
              <a:t>Pemuliharaan</a:t>
            </a:r>
            <a:r>
              <a:rPr lang="en-MY" dirty="0" smtClean="0"/>
              <a:t> </a:t>
            </a:r>
            <a:r>
              <a:rPr lang="en-MY" dirty="0" err="1" smtClean="0"/>
              <a:t>Bahan</a:t>
            </a:r>
            <a:r>
              <a:rPr lang="en-MY" dirty="0" smtClean="0"/>
              <a:t>, PTAR 1)</a:t>
            </a:r>
            <a:endParaRPr lang="en-MY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37" y="3582991"/>
            <a:ext cx="2947963" cy="297020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5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5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3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31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9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884" y="2286000"/>
            <a:ext cx="6484916" cy="2084547"/>
            <a:chOff x="154435" y="2286000"/>
            <a:chExt cx="6484916" cy="2084547"/>
          </a:xfrm>
        </p:grpSpPr>
        <p:sp>
          <p:nvSpPr>
            <p:cNvPr id="55" name="Rectangle 54"/>
            <p:cNvSpPr/>
            <p:nvPr/>
          </p:nvSpPr>
          <p:spPr>
            <a:xfrm>
              <a:off x="4477712" y="2650690"/>
              <a:ext cx="2161639" cy="1393340"/>
            </a:xfrm>
            <a:prstGeom prst="rect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97"/>
            <p:cNvGrpSpPr/>
            <p:nvPr/>
          </p:nvGrpSpPr>
          <p:grpSpPr>
            <a:xfrm>
              <a:off x="2316074" y="2650690"/>
              <a:ext cx="2380288" cy="1393340"/>
              <a:chOff x="2286000" y="1605014"/>
              <a:chExt cx="2517228" cy="15240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286000" y="1605014"/>
                <a:ext cx="2286000" cy="1524000"/>
              </a:xfrm>
              <a:prstGeom prst="rect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5400000">
                <a:off x="4497114" y="1832300"/>
                <a:ext cx="381000" cy="231228"/>
              </a:xfrm>
              <a:prstGeom prst="triangle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96"/>
            <p:cNvGrpSpPr/>
            <p:nvPr/>
          </p:nvGrpSpPr>
          <p:grpSpPr>
            <a:xfrm>
              <a:off x="154435" y="2650690"/>
              <a:ext cx="2377803" cy="1393340"/>
              <a:chOff x="0" y="1605014"/>
              <a:chExt cx="2514600" cy="15240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0" y="1605014"/>
                <a:ext cx="2286000" cy="15240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rot="5400000">
                <a:off x="2208486" y="2594300"/>
                <a:ext cx="381000" cy="231228"/>
              </a:xfrm>
              <a:prstGeom prst="triangl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868557" y="2286000"/>
              <a:ext cx="733395" cy="709685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91"/>
            <p:cNvGrpSpPr/>
            <p:nvPr/>
          </p:nvGrpSpPr>
          <p:grpSpPr>
            <a:xfrm>
              <a:off x="5191834" y="2286000"/>
              <a:ext cx="733395" cy="709685"/>
              <a:chOff x="5327206" y="2869432"/>
              <a:chExt cx="775588" cy="776236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5327206" y="2869432"/>
                <a:ext cx="775588" cy="776236"/>
              </a:xfrm>
              <a:prstGeom prst="ellipse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2AC2A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auto">
              <a:xfrm>
                <a:off x="5562601" y="3028951"/>
                <a:ext cx="304800" cy="457200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2AC2A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030196" y="3660862"/>
              <a:ext cx="733395" cy="709685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3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 Placeholder 3"/>
            <p:cNvSpPr txBox="1">
              <a:spLocks/>
            </p:cNvSpPr>
            <p:nvPr/>
          </p:nvSpPr>
          <p:spPr>
            <a:xfrm>
              <a:off x="466614" y="3116473"/>
              <a:ext cx="1537280" cy="6771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Ruang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Pejabat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221.2 m2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5" name="Text Placeholder 3"/>
            <p:cNvSpPr txBox="1">
              <a:spLocks/>
            </p:cNvSpPr>
            <p:nvPr/>
          </p:nvSpPr>
          <p:spPr>
            <a:xfrm>
              <a:off x="2565736" y="2837805"/>
              <a:ext cx="1662315" cy="6771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Bilik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Mesyuarat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65.2 m2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6" name="Text Placeholder 3"/>
            <p:cNvSpPr txBox="1">
              <a:spLocks/>
            </p:cNvSpPr>
            <p:nvPr/>
          </p:nvSpPr>
          <p:spPr>
            <a:xfrm>
              <a:off x="4668066" y="3061359"/>
              <a:ext cx="1780937" cy="82484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Jumlah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Keluasan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286.4 m2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7" name="Freeform 135"/>
            <p:cNvSpPr>
              <a:spLocks noEditPoints="1"/>
            </p:cNvSpPr>
            <p:nvPr/>
          </p:nvSpPr>
          <p:spPr bwMode="auto">
            <a:xfrm>
              <a:off x="3200253" y="3851604"/>
              <a:ext cx="396863" cy="33890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6"/>
            <p:cNvSpPr>
              <a:spLocks noChangeAspect="1" noEditPoints="1"/>
            </p:cNvSpPr>
            <p:nvPr/>
          </p:nvSpPr>
          <p:spPr bwMode="auto">
            <a:xfrm>
              <a:off x="1030433" y="2464719"/>
              <a:ext cx="409643" cy="31940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1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EAKNESSES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94479" y="838200"/>
            <a:ext cx="2479846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KEEMPAT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60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Peralatan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kelengkapan</a:t>
            </a:r>
            <a:r>
              <a:rPr lang="en-MY" sz="3200" dirty="0" smtClean="0">
                <a:latin typeface="Tw Cen MT" panose="020B0602020104020603" pitchFamily="34" charset="0"/>
              </a:rPr>
              <a:t> yang </a:t>
            </a:r>
            <a:r>
              <a:rPr lang="en-MY" sz="3200" dirty="0" err="1" smtClean="0">
                <a:latin typeface="Tw Cen MT" panose="020B0602020104020603" pitchFamily="34" charset="0"/>
              </a:rPr>
              <a:t>tidak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mencukupi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2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2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0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8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6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91584" y="2723301"/>
            <a:ext cx="5757016" cy="3601299"/>
            <a:chOff x="1716477" y="2189901"/>
            <a:chExt cx="5757016" cy="3601299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926371" y="3422275"/>
              <a:ext cx="1452658" cy="1452658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189577" y="2927617"/>
              <a:ext cx="2093490" cy="2093490"/>
            </a:xfrm>
            <a:prstGeom prst="ellipse">
              <a:avLst/>
            </a:prstGeom>
            <a:solidFill>
              <a:srgbClr val="FF3F5F">
                <a:alpha val="8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741626" y="4110170"/>
              <a:ext cx="1487009" cy="1487009"/>
            </a:xfrm>
            <a:prstGeom prst="ellipse">
              <a:avLst/>
            </a:prstGeom>
            <a:solidFill>
              <a:srgbClr val="2AC2AC">
                <a:alpha val="8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229733" y="2189901"/>
              <a:ext cx="1147479" cy="1147479"/>
            </a:xfrm>
            <a:prstGeom prst="ellipse">
              <a:avLst/>
            </a:prstGeom>
            <a:solidFill>
              <a:srgbClr val="3BC7E2">
                <a:alpha val="8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0" name="Group 56"/>
            <p:cNvGrpSpPr/>
            <p:nvPr/>
          </p:nvGrpSpPr>
          <p:grpSpPr>
            <a:xfrm>
              <a:off x="5486400" y="2364055"/>
              <a:ext cx="1987093" cy="1457851"/>
              <a:chOff x="-7407" y="1425360"/>
              <a:chExt cx="1987093" cy="145785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96" y="1652105"/>
                <a:ext cx="197509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Perlu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tambahan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rak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untuk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menampung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keperluan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penyimpanan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bahan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arkib</a:t>
                </a:r>
                <a:endParaRPr lang="en-MY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-7407" y="1425360"/>
                <a:ext cx="1420261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BC7E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Tambahan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BC7E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BC7E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Rak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1" name="Group 56"/>
            <p:cNvGrpSpPr/>
            <p:nvPr/>
          </p:nvGrpSpPr>
          <p:grpSpPr>
            <a:xfrm>
              <a:off x="2669532" y="5081246"/>
              <a:ext cx="1975090" cy="709954"/>
              <a:chOff x="4596" y="1425360"/>
              <a:chExt cx="1975090" cy="709954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596" y="1642871"/>
                <a:ext cx="197509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Peralatan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pendigitalan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tidak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mencukupi</a:t>
                </a:r>
                <a:endParaRPr lang="en-MY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31714" y="1425360"/>
                <a:ext cx="1644681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AC2A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Tidak</a:t>
                </a:r>
                <a:r>
                  <a:rPr kumimoji="0" lang="en-US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2AC2A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</a:t>
                </a:r>
                <a:r>
                  <a:rPr kumimoji="0" lang="en-US" b="1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2AC2A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Mencukupi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42" name="Group 56"/>
            <p:cNvGrpSpPr/>
            <p:nvPr/>
          </p:nvGrpSpPr>
          <p:grpSpPr>
            <a:xfrm>
              <a:off x="1716477" y="2364055"/>
              <a:ext cx="1989187" cy="988745"/>
              <a:chOff x="-217781" y="1425360"/>
              <a:chExt cx="1989187" cy="98874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-203684" y="1675441"/>
                <a:ext cx="197509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MY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Peralatan</a:t>
                </a:r>
                <a:r>
                  <a:rPr lang="en-MY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</a:t>
                </a:r>
                <a:r>
                  <a:rPr lang="en-MY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edia</a:t>
                </a:r>
                <a:r>
                  <a:rPr lang="en-MY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ada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perlu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diganti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seperti</a:t>
                </a:r>
                <a:r>
                  <a:rPr lang="en-MY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MY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mobile cabinet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217781" y="1425360"/>
                <a:ext cx="1237518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Perlu</a:t>
                </a: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 </a:t>
                </a:r>
                <a:r>
                  <a:rPr lang="en-US" b="1" kern="0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iganti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45" name="Freeform 134"/>
            <p:cNvSpPr>
              <a:spLocks noEditPoints="1"/>
            </p:cNvSpPr>
            <p:nvPr/>
          </p:nvSpPr>
          <p:spPr bwMode="auto">
            <a:xfrm>
              <a:off x="6485948" y="4513478"/>
              <a:ext cx="528181" cy="553043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60" y="61"/>
                </a:cxn>
                <a:cxn ang="0">
                  <a:pos x="4" y="61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4" y="41"/>
                </a:cxn>
                <a:cxn ang="0">
                  <a:pos x="20" y="41"/>
                </a:cxn>
                <a:cxn ang="0">
                  <a:pos x="27" y="46"/>
                </a:cxn>
                <a:cxn ang="0">
                  <a:pos x="37" y="46"/>
                </a:cxn>
                <a:cxn ang="0">
                  <a:pos x="44" y="41"/>
                </a:cxn>
                <a:cxn ang="0">
                  <a:pos x="60" y="41"/>
                </a:cxn>
                <a:cxn ang="0">
                  <a:pos x="64" y="45"/>
                </a:cxn>
                <a:cxn ang="0">
                  <a:pos x="64" y="57"/>
                </a:cxn>
                <a:cxn ang="0">
                  <a:pos x="49" y="22"/>
                </a:cxn>
                <a:cxn ang="0">
                  <a:pos x="39" y="22"/>
                </a:cxn>
                <a:cxn ang="0">
                  <a:pos x="39" y="39"/>
                </a:cxn>
                <a:cxn ang="0">
                  <a:pos x="37" y="41"/>
                </a:cxn>
                <a:cxn ang="0">
                  <a:pos x="27" y="41"/>
                </a:cxn>
                <a:cxn ang="0">
                  <a:pos x="25" y="39"/>
                </a:cxn>
                <a:cxn ang="0">
                  <a:pos x="25" y="22"/>
                </a:cxn>
                <a:cxn ang="0">
                  <a:pos x="15" y="22"/>
                </a:cxn>
                <a:cxn ang="0">
                  <a:pos x="13" y="20"/>
                </a:cxn>
                <a:cxn ang="0">
                  <a:pos x="13" y="18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51" y="18"/>
                </a:cxn>
                <a:cxn ang="0">
                  <a:pos x="51" y="20"/>
                </a:cxn>
                <a:cxn ang="0">
                  <a:pos x="49" y="22"/>
                </a:cxn>
                <a:cxn ang="0">
                  <a:pos x="47" y="51"/>
                </a:cxn>
                <a:cxn ang="0">
                  <a:pos x="44" y="54"/>
                </a:cxn>
                <a:cxn ang="0">
                  <a:pos x="47" y="56"/>
                </a:cxn>
                <a:cxn ang="0">
                  <a:pos x="49" y="54"/>
                </a:cxn>
                <a:cxn ang="0">
                  <a:pos x="47" y="51"/>
                </a:cxn>
                <a:cxn ang="0">
                  <a:pos x="56" y="51"/>
                </a:cxn>
                <a:cxn ang="0">
                  <a:pos x="54" y="54"/>
                </a:cxn>
                <a:cxn ang="0">
                  <a:pos x="56" y="56"/>
                </a:cxn>
                <a:cxn ang="0">
                  <a:pos x="59" y="54"/>
                </a:cxn>
                <a:cxn ang="0">
                  <a:pos x="56" y="51"/>
                </a:cxn>
              </a:cxnLst>
              <a:rect l="0" t="0" r="r" b="b"/>
              <a:pathLst>
                <a:path w="64" h="61">
                  <a:moveTo>
                    <a:pt x="64" y="57"/>
                  </a:moveTo>
                  <a:cubicBezTo>
                    <a:pt x="64" y="59"/>
                    <a:pt x="62" y="61"/>
                    <a:pt x="60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" y="61"/>
                    <a:pt x="0" y="59"/>
                    <a:pt x="0" y="5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1"/>
                    <a:pt x="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4"/>
                    <a:pt x="24" y="46"/>
                    <a:pt x="2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6"/>
                    <a:pt x="43" y="44"/>
                    <a:pt x="44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2" y="41"/>
                    <a:pt x="64" y="43"/>
                    <a:pt x="64" y="45"/>
                  </a:cubicBezTo>
                  <a:lnTo>
                    <a:pt x="64" y="57"/>
                  </a:lnTo>
                  <a:close/>
                  <a:moveTo>
                    <a:pt x="49" y="22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8" y="41"/>
                    <a:pt x="3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0"/>
                    <a:pt x="25" y="3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3" y="21"/>
                    <a:pt x="13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1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2" y="20"/>
                    <a:pt x="51" y="20"/>
                  </a:cubicBezTo>
                  <a:cubicBezTo>
                    <a:pt x="51" y="21"/>
                    <a:pt x="50" y="22"/>
                    <a:pt x="49" y="22"/>
                  </a:cubicBezTo>
                  <a:close/>
                  <a:moveTo>
                    <a:pt x="47" y="51"/>
                  </a:moveTo>
                  <a:cubicBezTo>
                    <a:pt x="45" y="51"/>
                    <a:pt x="44" y="52"/>
                    <a:pt x="44" y="54"/>
                  </a:cubicBezTo>
                  <a:cubicBezTo>
                    <a:pt x="44" y="55"/>
                    <a:pt x="45" y="56"/>
                    <a:pt x="47" y="56"/>
                  </a:cubicBezTo>
                  <a:cubicBezTo>
                    <a:pt x="48" y="56"/>
                    <a:pt x="49" y="55"/>
                    <a:pt x="49" y="54"/>
                  </a:cubicBezTo>
                  <a:cubicBezTo>
                    <a:pt x="49" y="52"/>
                    <a:pt x="48" y="51"/>
                    <a:pt x="47" y="51"/>
                  </a:cubicBezTo>
                  <a:close/>
                  <a:moveTo>
                    <a:pt x="56" y="51"/>
                  </a:moveTo>
                  <a:cubicBezTo>
                    <a:pt x="55" y="51"/>
                    <a:pt x="54" y="52"/>
                    <a:pt x="54" y="54"/>
                  </a:cubicBezTo>
                  <a:cubicBezTo>
                    <a:pt x="54" y="55"/>
                    <a:pt x="55" y="56"/>
                    <a:pt x="56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59" y="52"/>
                    <a:pt x="58" y="51"/>
                    <a:pt x="56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Freeform 247"/>
          <p:cNvSpPr>
            <a:spLocks/>
          </p:cNvSpPr>
          <p:nvPr/>
        </p:nvSpPr>
        <p:spPr bwMode="auto">
          <a:xfrm>
            <a:off x="4194097" y="4114799"/>
            <a:ext cx="850804" cy="743483"/>
          </a:xfrm>
          <a:custGeom>
            <a:avLst/>
            <a:gdLst>
              <a:gd name="T0" fmla="*/ 194 w 310"/>
              <a:gd name="T1" fmla="*/ 149 h 304"/>
              <a:gd name="T2" fmla="*/ 258 w 310"/>
              <a:gd name="T3" fmla="*/ 151 h 304"/>
              <a:gd name="T4" fmla="*/ 293 w 310"/>
              <a:gd name="T5" fmla="*/ 118 h 304"/>
              <a:gd name="T6" fmla="*/ 305 w 310"/>
              <a:gd name="T7" fmla="*/ 71 h 304"/>
              <a:gd name="T8" fmla="*/ 303 w 310"/>
              <a:gd name="T9" fmla="*/ 73 h 304"/>
              <a:gd name="T10" fmla="*/ 261 w 310"/>
              <a:gd name="T11" fmla="*/ 112 h 304"/>
              <a:gd name="T12" fmla="*/ 204 w 310"/>
              <a:gd name="T13" fmla="*/ 110 h 304"/>
              <a:gd name="T14" fmla="*/ 203 w 310"/>
              <a:gd name="T15" fmla="*/ 109 h 304"/>
              <a:gd name="T16" fmla="*/ 204 w 310"/>
              <a:gd name="T17" fmla="*/ 50 h 304"/>
              <a:gd name="T18" fmla="*/ 245 w 310"/>
              <a:gd name="T19" fmla="*/ 12 h 304"/>
              <a:gd name="T20" fmla="*/ 249 w 310"/>
              <a:gd name="T21" fmla="*/ 9 h 304"/>
              <a:gd name="T22" fmla="*/ 198 w 310"/>
              <a:gd name="T23" fmla="*/ 16 h 304"/>
              <a:gd name="T24" fmla="*/ 162 w 310"/>
              <a:gd name="T25" fmla="*/ 48 h 304"/>
              <a:gd name="T26" fmla="*/ 161 w 310"/>
              <a:gd name="T27" fmla="*/ 114 h 304"/>
              <a:gd name="T28" fmla="*/ 166 w 310"/>
              <a:gd name="T29" fmla="*/ 120 h 304"/>
              <a:gd name="T30" fmla="*/ 148 w 310"/>
              <a:gd name="T31" fmla="*/ 137 h 304"/>
              <a:gd name="T32" fmla="*/ 66 w 310"/>
              <a:gd name="T33" fmla="*/ 49 h 304"/>
              <a:gd name="T34" fmla="*/ 39 w 310"/>
              <a:gd name="T35" fmla="*/ 41 h 304"/>
              <a:gd name="T36" fmla="*/ 33 w 310"/>
              <a:gd name="T37" fmla="*/ 47 h 304"/>
              <a:gd name="T38" fmla="*/ 41 w 310"/>
              <a:gd name="T39" fmla="*/ 72 h 304"/>
              <a:gd name="T40" fmla="*/ 123 w 310"/>
              <a:gd name="T41" fmla="*/ 160 h 304"/>
              <a:gd name="T42" fmla="*/ 102 w 310"/>
              <a:gd name="T43" fmla="*/ 180 h 304"/>
              <a:gd name="T44" fmla="*/ 70 w 310"/>
              <a:gd name="T45" fmla="*/ 187 h 304"/>
              <a:gd name="T46" fmla="*/ 15 w 310"/>
              <a:gd name="T47" fmla="*/ 238 h 304"/>
              <a:gd name="T48" fmla="*/ 13 w 310"/>
              <a:gd name="T49" fmla="*/ 284 h 304"/>
              <a:gd name="T50" fmla="*/ 14 w 310"/>
              <a:gd name="T51" fmla="*/ 285 h 304"/>
              <a:gd name="T52" fmla="*/ 61 w 310"/>
              <a:gd name="T53" fmla="*/ 288 h 304"/>
              <a:gd name="T54" fmla="*/ 116 w 310"/>
              <a:gd name="T55" fmla="*/ 236 h 304"/>
              <a:gd name="T56" fmla="*/ 124 w 310"/>
              <a:gd name="T57" fmla="*/ 205 h 304"/>
              <a:gd name="T58" fmla="*/ 146 w 310"/>
              <a:gd name="T59" fmla="*/ 185 h 304"/>
              <a:gd name="T60" fmla="*/ 163 w 310"/>
              <a:gd name="T61" fmla="*/ 203 h 304"/>
              <a:gd name="T62" fmla="*/ 170 w 310"/>
              <a:gd name="T63" fmla="*/ 235 h 304"/>
              <a:gd name="T64" fmla="*/ 221 w 310"/>
              <a:gd name="T65" fmla="*/ 290 h 304"/>
              <a:gd name="T66" fmla="*/ 267 w 310"/>
              <a:gd name="T67" fmla="*/ 292 h 304"/>
              <a:gd name="T68" fmla="*/ 268 w 310"/>
              <a:gd name="T69" fmla="*/ 291 h 304"/>
              <a:gd name="T70" fmla="*/ 271 w 310"/>
              <a:gd name="T71" fmla="*/ 244 h 304"/>
              <a:gd name="T72" fmla="*/ 220 w 310"/>
              <a:gd name="T73" fmla="*/ 189 h 304"/>
              <a:gd name="T74" fmla="*/ 189 w 310"/>
              <a:gd name="T75" fmla="*/ 181 h 304"/>
              <a:gd name="T76" fmla="*/ 171 w 310"/>
              <a:gd name="T77" fmla="*/ 162 h 304"/>
              <a:gd name="T78" fmla="*/ 189 w 310"/>
              <a:gd name="T79" fmla="*/ 145 h 304"/>
              <a:gd name="T80" fmla="*/ 194 w 310"/>
              <a:gd name="T81" fmla="*/ 149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" h="304">
                <a:moveTo>
                  <a:pt x="194" y="149"/>
                </a:moveTo>
                <a:cubicBezTo>
                  <a:pt x="210" y="167"/>
                  <a:pt x="240" y="167"/>
                  <a:pt x="258" y="151"/>
                </a:cubicBezTo>
                <a:cubicBezTo>
                  <a:pt x="293" y="118"/>
                  <a:pt x="293" y="118"/>
                  <a:pt x="293" y="118"/>
                </a:cubicBezTo>
                <a:cubicBezTo>
                  <a:pt x="306" y="105"/>
                  <a:pt x="310" y="87"/>
                  <a:pt x="305" y="71"/>
                </a:cubicBezTo>
                <a:cubicBezTo>
                  <a:pt x="304" y="72"/>
                  <a:pt x="304" y="73"/>
                  <a:pt x="303" y="73"/>
                </a:cubicBezTo>
                <a:cubicBezTo>
                  <a:pt x="261" y="112"/>
                  <a:pt x="261" y="112"/>
                  <a:pt x="261" y="112"/>
                </a:cubicBezTo>
                <a:cubicBezTo>
                  <a:pt x="245" y="127"/>
                  <a:pt x="219" y="126"/>
                  <a:pt x="204" y="110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188" y="93"/>
                  <a:pt x="188" y="65"/>
                  <a:pt x="204" y="50"/>
                </a:cubicBezTo>
                <a:cubicBezTo>
                  <a:pt x="245" y="12"/>
                  <a:pt x="245" y="12"/>
                  <a:pt x="245" y="12"/>
                </a:cubicBezTo>
                <a:cubicBezTo>
                  <a:pt x="246" y="11"/>
                  <a:pt x="247" y="10"/>
                  <a:pt x="249" y="9"/>
                </a:cubicBezTo>
                <a:cubicBezTo>
                  <a:pt x="232" y="0"/>
                  <a:pt x="212" y="2"/>
                  <a:pt x="198" y="16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44" y="65"/>
                  <a:pt x="144" y="96"/>
                  <a:pt x="161" y="114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66" y="49"/>
                  <a:pt x="66" y="49"/>
                  <a:pt x="66" y="49"/>
                </a:cubicBezTo>
                <a:cubicBezTo>
                  <a:pt x="39" y="41"/>
                  <a:pt x="39" y="41"/>
                  <a:pt x="39" y="41"/>
                </a:cubicBezTo>
                <a:cubicBezTo>
                  <a:pt x="33" y="47"/>
                  <a:pt x="33" y="47"/>
                  <a:pt x="33" y="47"/>
                </a:cubicBezTo>
                <a:cubicBezTo>
                  <a:pt x="41" y="72"/>
                  <a:pt x="41" y="72"/>
                  <a:pt x="41" y="72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91" y="176"/>
                  <a:pt x="79" y="178"/>
                  <a:pt x="70" y="187"/>
                </a:cubicBezTo>
                <a:cubicBezTo>
                  <a:pt x="15" y="238"/>
                  <a:pt x="15" y="238"/>
                  <a:pt x="15" y="238"/>
                </a:cubicBezTo>
                <a:cubicBezTo>
                  <a:pt x="1" y="250"/>
                  <a:pt x="0" y="271"/>
                  <a:pt x="13" y="284"/>
                </a:cubicBezTo>
                <a:cubicBezTo>
                  <a:pt x="14" y="285"/>
                  <a:pt x="14" y="285"/>
                  <a:pt x="14" y="285"/>
                </a:cubicBezTo>
                <a:cubicBezTo>
                  <a:pt x="26" y="298"/>
                  <a:pt x="48" y="300"/>
                  <a:pt x="61" y="288"/>
                </a:cubicBezTo>
                <a:cubicBezTo>
                  <a:pt x="116" y="236"/>
                  <a:pt x="116" y="236"/>
                  <a:pt x="116" y="236"/>
                </a:cubicBezTo>
                <a:cubicBezTo>
                  <a:pt x="125" y="228"/>
                  <a:pt x="127" y="216"/>
                  <a:pt x="124" y="205"/>
                </a:cubicBezTo>
                <a:cubicBezTo>
                  <a:pt x="146" y="185"/>
                  <a:pt x="146" y="185"/>
                  <a:pt x="146" y="185"/>
                </a:cubicBezTo>
                <a:cubicBezTo>
                  <a:pt x="163" y="203"/>
                  <a:pt x="163" y="203"/>
                  <a:pt x="163" y="203"/>
                </a:cubicBezTo>
                <a:cubicBezTo>
                  <a:pt x="159" y="214"/>
                  <a:pt x="162" y="226"/>
                  <a:pt x="170" y="235"/>
                </a:cubicBezTo>
                <a:cubicBezTo>
                  <a:pt x="221" y="290"/>
                  <a:pt x="221" y="290"/>
                  <a:pt x="221" y="290"/>
                </a:cubicBezTo>
                <a:cubicBezTo>
                  <a:pt x="234" y="304"/>
                  <a:pt x="254" y="304"/>
                  <a:pt x="267" y="292"/>
                </a:cubicBezTo>
                <a:cubicBezTo>
                  <a:pt x="268" y="291"/>
                  <a:pt x="268" y="291"/>
                  <a:pt x="268" y="291"/>
                </a:cubicBezTo>
                <a:cubicBezTo>
                  <a:pt x="281" y="279"/>
                  <a:pt x="283" y="257"/>
                  <a:pt x="271" y="244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11" y="180"/>
                  <a:pt x="200" y="178"/>
                  <a:pt x="189" y="181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89" y="145"/>
                  <a:pt x="189" y="145"/>
                  <a:pt x="189" y="145"/>
                </a:cubicBezTo>
                <a:lnTo>
                  <a:pt x="194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63" name="组合 34"/>
          <p:cNvGrpSpPr/>
          <p:nvPr/>
        </p:nvGrpSpPr>
        <p:grpSpPr>
          <a:xfrm>
            <a:off x="4909052" y="3048000"/>
            <a:ext cx="577348" cy="400659"/>
            <a:chOff x="3698875" y="4430713"/>
            <a:chExt cx="1868487" cy="1200150"/>
          </a:xfrm>
          <a:solidFill>
            <a:srgbClr val="FFFFFF"/>
          </a:solidFill>
        </p:grpSpPr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843338" y="4430713"/>
              <a:ext cx="1082675" cy="350838"/>
            </a:xfrm>
            <a:custGeom>
              <a:avLst/>
              <a:gdLst>
                <a:gd name="T0" fmla="*/ 630 w 682"/>
                <a:gd name="T1" fmla="*/ 221 h 221"/>
                <a:gd name="T2" fmla="*/ 630 w 682"/>
                <a:gd name="T3" fmla="*/ 221 h 221"/>
                <a:gd name="T4" fmla="*/ 638 w 682"/>
                <a:gd name="T5" fmla="*/ 189 h 221"/>
                <a:gd name="T6" fmla="*/ 648 w 682"/>
                <a:gd name="T7" fmla="*/ 160 h 221"/>
                <a:gd name="T8" fmla="*/ 663 w 682"/>
                <a:gd name="T9" fmla="*/ 135 h 221"/>
                <a:gd name="T10" fmla="*/ 682 w 682"/>
                <a:gd name="T11" fmla="*/ 110 h 221"/>
                <a:gd name="T12" fmla="*/ 313 w 682"/>
                <a:gd name="T13" fmla="*/ 110 h 221"/>
                <a:gd name="T14" fmla="*/ 313 w 682"/>
                <a:gd name="T15" fmla="*/ 52 h 221"/>
                <a:gd name="T16" fmla="*/ 313 w 682"/>
                <a:gd name="T17" fmla="*/ 52 h 221"/>
                <a:gd name="T18" fmla="*/ 313 w 682"/>
                <a:gd name="T19" fmla="*/ 41 h 221"/>
                <a:gd name="T20" fmla="*/ 311 w 682"/>
                <a:gd name="T21" fmla="*/ 31 h 221"/>
                <a:gd name="T22" fmla="*/ 305 w 682"/>
                <a:gd name="T23" fmla="*/ 23 h 221"/>
                <a:gd name="T24" fmla="*/ 298 w 682"/>
                <a:gd name="T25" fmla="*/ 14 h 221"/>
                <a:gd name="T26" fmla="*/ 292 w 682"/>
                <a:gd name="T27" fmla="*/ 8 h 221"/>
                <a:gd name="T28" fmla="*/ 282 w 682"/>
                <a:gd name="T29" fmla="*/ 4 h 221"/>
                <a:gd name="T30" fmla="*/ 273 w 682"/>
                <a:gd name="T31" fmla="*/ 2 h 221"/>
                <a:gd name="T32" fmla="*/ 263 w 682"/>
                <a:gd name="T33" fmla="*/ 0 h 221"/>
                <a:gd name="T34" fmla="*/ 53 w 682"/>
                <a:gd name="T35" fmla="*/ 0 h 221"/>
                <a:gd name="T36" fmla="*/ 53 w 682"/>
                <a:gd name="T37" fmla="*/ 0 h 221"/>
                <a:gd name="T38" fmla="*/ 42 w 682"/>
                <a:gd name="T39" fmla="*/ 2 h 221"/>
                <a:gd name="T40" fmla="*/ 32 w 682"/>
                <a:gd name="T41" fmla="*/ 4 h 221"/>
                <a:gd name="T42" fmla="*/ 23 w 682"/>
                <a:gd name="T43" fmla="*/ 8 h 221"/>
                <a:gd name="T44" fmla="*/ 17 w 682"/>
                <a:gd name="T45" fmla="*/ 14 h 221"/>
                <a:gd name="T46" fmla="*/ 11 w 682"/>
                <a:gd name="T47" fmla="*/ 23 h 221"/>
                <a:gd name="T48" fmla="*/ 5 w 682"/>
                <a:gd name="T49" fmla="*/ 31 h 221"/>
                <a:gd name="T50" fmla="*/ 3 w 682"/>
                <a:gd name="T51" fmla="*/ 41 h 221"/>
                <a:gd name="T52" fmla="*/ 0 w 682"/>
                <a:gd name="T53" fmla="*/ 52 h 221"/>
                <a:gd name="T54" fmla="*/ 0 w 682"/>
                <a:gd name="T55" fmla="*/ 221 h 221"/>
                <a:gd name="T56" fmla="*/ 630 w 682"/>
                <a:gd name="T5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2" h="221">
                  <a:moveTo>
                    <a:pt x="630" y="221"/>
                  </a:moveTo>
                  <a:lnTo>
                    <a:pt x="630" y="221"/>
                  </a:lnTo>
                  <a:lnTo>
                    <a:pt x="638" y="189"/>
                  </a:lnTo>
                  <a:lnTo>
                    <a:pt x="648" y="160"/>
                  </a:lnTo>
                  <a:lnTo>
                    <a:pt x="663" y="135"/>
                  </a:lnTo>
                  <a:lnTo>
                    <a:pt x="682" y="110"/>
                  </a:lnTo>
                  <a:lnTo>
                    <a:pt x="313" y="110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41"/>
                  </a:lnTo>
                  <a:lnTo>
                    <a:pt x="311" y="31"/>
                  </a:lnTo>
                  <a:lnTo>
                    <a:pt x="305" y="23"/>
                  </a:lnTo>
                  <a:lnTo>
                    <a:pt x="298" y="14"/>
                  </a:lnTo>
                  <a:lnTo>
                    <a:pt x="292" y="8"/>
                  </a:lnTo>
                  <a:lnTo>
                    <a:pt x="282" y="4"/>
                  </a:lnTo>
                  <a:lnTo>
                    <a:pt x="273" y="2"/>
                  </a:lnTo>
                  <a:lnTo>
                    <a:pt x="26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1" y="23"/>
                  </a:lnTo>
                  <a:lnTo>
                    <a:pt x="5" y="31"/>
                  </a:lnTo>
                  <a:lnTo>
                    <a:pt x="3" y="41"/>
                  </a:lnTo>
                  <a:lnTo>
                    <a:pt x="0" y="52"/>
                  </a:lnTo>
                  <a:lnTo>
                    <a:pt x="0" y="221"/>
                  </a:lnTo>
                  <a:lnTo>
                    <a:pt x="63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698875" y="4837113"/>
              <a:ext cx="1527175" cy="793750"/>
            </a:xfrm>
            <a:custGeom>
              <a:avLst/>
              <a:gdLst>
                <a:gd name="T0" fmla="*/ 714 w 962"/>
                <a:gd name="T1" fmla="*/ 17 h 500"/>
                <a:gd name="T2" fmla="*/ 714 w 962"/>
                <a:gd name="T3" fmla="*/ 17 h 500"/>
                <a:gd name="T4" fmla="*/ 714 w 962"/>
                <a:gd name="T5" fmla="*/ 0 h 500"/>
                <a:gd name="T6" fmla="*/ 37 w 962"/>
                <a:gd name="T7" fmla="*/ 0 h 500"/>
                <a:gd name="T8" fmla="*/ 37 w 962"/>
                <a:gd name="T9" fmla="*/ 0 h 500"/>
                <a:gd name="T10" fmla="*/ 29 w 962"/>
                <a:gd name="T11" fmla="*/ 0 h 500"/>
                <a:gd name="T12" fmla="*/ 21 w 962"/>
                <a:gd name="T13" fmla="*/ 2 h 500"/>
                <a:gd name="T14" fmla="*/ 14 w 962"/>
                <a:gd name="T15" fmla="*/ 4 h 500"/>
                <a:gd name="T16" fmla="*/ 10 w 962"/>
                <a:gd name="T17" fmla="*/ 8 h 500"/>
                <a:gd name="T18" fmla="*/ 6 w 962"/>
                <a:gd name="T19" fmla="*/ 15 h 500"/>
                <a:gd name="T20" fmla="*/ 2 w 962"/>
                <a:gd name="T21" fmla="*/ 19 h 500"/>
                <a:gd name="T22" fmla="*/ 0 w 962"/>
                <a:gd name="T23" fmla="*/ 33 h 500"/>
                <a:gd name="T24" fmla="*/ 0 w 962"/>
                <a:gd name="T25" fmla="*/ 33 h 500"/>
                <a:gd name="T26" fmla="*/ 2 w 962"/>
                <a:gd name="T27" fmla="*/ 46 h 500"/>
                <a:gd name="T28" fmla="*/ 106 w 962"/>
                <a:gd name="T29" fmla="*/ 448 h 500"/>
                <a:gd name="T30" fmla="*/ 106 w 962"/>
                <a:gd name="T31" fmla="*/ 448 h 500"/>
                <a:gd name="T32" fmla="*/ 110 w 962"/>
                <a:gd name="T33" fmla="*/ 458 h 500"/>
                <a:gd name="T34" fmla="*/ 114 w 962"/>
                <a:gd name="T35" fmla="*/ 469 h 500"/>
                <a:gd name="T36" fmla="*/ 123 w 962"/>
                <a:gd name="T37" fmla="*/ 477 h 500"/>
                <a:gd name="T38" fmla="*/ 131 w 962"/>
                <a:gd name="T39" fmla="*/ 485 h 500"/>
                <a:gd name="T40" fmla="*/ 141 w 962"/>
                <a:gd name="T41" fmla="*/ 492 h 500"/>
                <a:gd name="T42" fmla="*/ 152 w 962"/>
                <a:gd name="T43" fmla="*/ 496 h 500"/>
                <a:gd name="T44" fmla="*/ 162 w 962"/>
                <a:gd name="T45" fmla="*/ 500 h 500"/>
                <a:gd name="T46" fmla="*/ 175 w 962"/>
                <a:gd name="T47" fmla="*/ 500 h 500"/>
                <a:gd name="T48" fmla="*/ 848 w 962"/>
                <a:gd name="T49" fmla="*/ 500 h 500"/>
                <a:gd name="T50" fmla="*/ 848 w 962"/>
                <a:gd name="T51" fmla="*/ 500 h 500"/>
                <a:gd name="T52" fmla="*/ 858 w 962"/>
                <a:gd name="T53" fmla="*/ 500 h 500"/>
                <a:gd name="T54" fmla="*/ 868 w 962"/>
                <a:gd name="T55" fmla="*/ 496 h 500"/>
                <a:gd name="T56" fmla="*/ 879 w 962"/>
                <a:gd name="T57" fmla="*/ 492 h 500"/>
                <a:gd name="T58" fmla="*/ 889 w 962"/>
                <a:gd name="T59" fmla="*/ 485 h 500"/>
                <a:gd name="T60" fmla="*/ 898 w 962"/>
                <a:gd name="T61" fmla="*/ 477 h 500"/>
                <a:gd name="T62" fmla="*/ 906 w 962"/>
                <a:gd name="T63" fmla="*/ 469 h 500"/>
                <a:gd name="T64" fmla="*/ 912 w 962"/>
                <a:gd name="T65" fmla="*/ 458 h 500"/>
                <a:gd name="T66" fmla="*/ 914 w 962"/>
                <a:gd name="T67" fmla="*/ 448 h 500"/>
                <a:gd name="T68" fmla="*/ 962 w 962"/>
                <a:gd name="T69" fmla="*/ 269 h 500"/>
                <a:gd name="T70" fmla="*/ 962 w 962"/>
                <a:gd name="T71" fmla="*/ 269 h 500"/>
                <a:gd name="T72" fmla="*/ 937 w 962"/>
                <a:gd name="T73" fmla="*/ 267 h 500"/>
                <a:gd name="T74" fmla="*/ 912 w 962"/>
                <a:gd name="T75" fmla="*/ 262 h 500"/>
                <a:gd name="T76" fmla="*/ 887 w 962"/>
                <a:gd name="T77" fmla="*/ 256 h 500"/>
                <a:gd name="T78" fmla="*/ 864 w 962"/>
                <a:gd name="T79" fmla="*/ 248 h 500"/>
                <a:gd name="T80" fmla="*/ 843 w 962"/>
                <a:gd name="T81" fmla="*/ 235 h 500"/>
                <a:gd name="T82" fmla="*/ 823 w 962"/>
                <a:gd name="T83" fmla="*/ 223 h 500"/>
                <a:gd name="T84" fmla="*/ 804 w 962"/>
                <a:gd name="T85" fmla="*/ 208 h 500"/>
                <a:gd name="T86" fmla="*/ 787 w 962"/>
                <a:gd name="T87" fmla="*/ 192 h 500"/>
                <a:gd name="T88" fmla="*/ 771 w 962"/>
                <a:gd name="T89" fmla="*/ 175 h 500"/>
                <a:gd name="T90" fmla="*/ 756 w 962"/>
                <a:gd name="T91" fmla="*/ 156 h 500"/>
                <a:gd name="T92" fmla="*/ 743 w 962"/>
                <a:gd name="T93" fmla="*/ 135 h 500"/>
                <a:gd name="T94" fmla="*/ 733 w 962"/>
                <a:gd name="T95" fmla="*/ 112 h 500"/>
                <a:gd name="T96" fmla="*/ 725 w 962"/>
                <a:gd name="T97" fmla="*/ 90 h 500"/>
                <a:gd name="T98" fmla="*/ 718 w 962"/>
                <a:gd name="T99" fmla="*/ 67 h 500"/>
                <a:gd name="T100" fmla="*/ 714 w 962"/>
                <a:gd name="T101" fmla="*/ 42 h 500"/>
                <a:gd name="T102" fmla="*/ 714 w 962"/>
                <a:gd name="T103" fmla="*/ 17 h 500"/>
                <a:gd name="T104" fmla="*/ 714 w 962"/>
                <a:gd name="T105" fmla="*/ 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2" h="500">
                  <a:moveTo>
                    <a:pt x="714" y="17"/>
                  </a:moveTo>
                  <a:lnTo>
                    <a:pt x="714" y="17"/>
                  </a:lnTo>
                  <a:lnTo>
                    <a:pt x="71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6" y="15"/>
                  </a:lnTo>
                  <a:lnTo>
                    <a:pt x="2" y="1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6" y="448"/>
                  </a:lnTo>
                  <a:lnTo>
                    <a:pt x="106" y="448"/>
                  </a:lnTo>
                  <a:lnTo>
                    <a:pt x="110" y="458"/>
                  </a:lnTo>
                  <a:lnTo>
                    <a:pt x="114" y="469"/>
                  </a:lnTo>
                  <a:lnTo>
                    <a:pt x="123" y="477"/>
                  </a:lnTo>
                  <a:lnTo>
                    <a:pt x="131" y="485"/>
                  </a:lnTo>
                  <a:lnTo>
                    <a:pt x="141" y="492"/>
                  </a:lnTo>
                  <a:lnTo>
                    <a:pt x="152" y="496"/>
                  </a:lnTo>
                  <a:lnTo>
                    <a:pt x="162" y="500"/>
                  </a:lnTo>
                  <a:lnTo>
                    <a:pt x="175" y="500"/>
                  </a:lnTo>
                  <a:lnTo>
                    <a:pt x="848" y="500"/>
                  </a:lnTo>
                  <a:lnTo>
                    <a:pt x="848" y="500"/>
                  </a:lnTo>
                  <a:lnTo>
                    <a:pt x="858" y="500"/>
                  </a:lnTo>
                  <a:lnTo>
                    <a:pt x="868" y="496"/>
                  </a:lnTo>
                  <a:lnTo>
                    <a:pt x="879" y="492"/>
                  </a:lnTo>
                  <a:lnTo>
                    <a:pt x="889" y="485"/>
                  </a:lnTo>
                  <a:lnTo>
                    <a:pt x="898" y="477"/>
                  </a:lnTo>
                  <a:lnTo>
                    <a:pt x="906" y="469"/>
                  </a:lnTo>
                  <a:lnTo>
                    <a:pt x="912" y="458"/>
                  </a:lnTo>
                  <a:lnTo>
                    <a:pt x="914" y="448"/>
                  </a:lnTo>
                  <a:lnTo>
                    <a:pt x="962" y="269"/>
                  </a:lnTo>
                  <a:lnTo>
                    <a:pt x="962" y="269"/>
                  </a:lnTo>
                  <a:lnTo>
                    <a:pt x="937" y="267"/>
                  </a:lnTo>
                  <a:lnTo>
                    <a:pt x="912" y="262"/>
                  </a:lnTo>
                  <a:lnTo>
                    <a:pt x="887" y="256"/>
                  </a:lnTo>
                  <a:lnTo>
                    <a:pt x="864" y="248"/>
                  </a:lnTo>
                  <a:lnTo>
                    <a:pt x="843" y="235"/>
                  </a:lnTo>
                  <a:lnTo>
                    <a:pt x="823" y="223"/>
                  </a:lnTo>
                  <a:lnTo>
                    <a:pt x="804" y="208"/>
                  </a:lnTo>
                  <a:lnTo>
                    <a:pt x="787" y="192"/>
                  </a:lnTo>
                  <a:lnTo>
                    <a:pt x="771" y="175"/>
                  </a:lnTo>
                  <a:lnTo>
                    <a:pt x="756" y="156"/>
                  </a:lnTo>
                  <a:lnTo>
                    <a:pt x="743" y="135"/>
                  </a:lnTo>
                  <a:lnTo>
                    <a:pt x="733" y="112"/>
                  </a:lnTo>
                  <a:lnTo>
                    <a:pt x="725" y="90"/>
                  </a:lnTo>
                  <a:lnTo>
                    <a:pt x="718" y="67"/>
                  </a:lnTo>
                  <a:lnTo>
                    <a:pt x="714" y="42"/>
                  </a:lnTo>
                  <a:lnTo>
                    <a:pt x="714" y="17"/>
                  </a:lnTo>
                  <a:lnTo>
                    <a:pt x="7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899025" y="4529138"/>
              <a:ext cx="668337" cy="665163"/>
            </a:xfrm>
            <a:custGeom>
              <a:avLst/>
              <a:gdLst>
                <a:gd name="T0" fmla="*/ 210 w 421"/>
                <a:gd name="T1" fmla="*/ 0 h 419"/>
                <a:gd name="T2" fmla="*/ 167 w 421"/>
                <a:gd name="T3" fmla="*/ 4 h 419"/>
                <a:gd name="T4" fmla="*/ 129 w 421"/>
                <a:gd name="T5" fmla="*/ 17 h 419"/>
                <a:gd name="T6" fmla="*/ 92 w 421"/>
                <a:gd name="T7" fmla="*/ 36 h 419"/>
                <a:gd name="T8" fmla="*/ 62 w 421"/>
                <a:gd name="T9" fmla="*/ 61 h 419"/>
                <a:gd name="T10" fmla="*/ 35 w 421"/>
                <a:gd name="T11" fmla="*/ 92 h 419"/>
                <a:gd name="T12" fmla="*/ 17 w 421"/>
                <a:gd name="T13" fmla="*/ 127 h 419"/>
                <a:gd name="T14" fmla="*/ 4 w 421"/>
                <a:gd name="T15" fmla="*/ 167 h 419"/>
                <a:gd name="T16" fmla="*/ 0 w 421"/>
                <a:gd name="T17" fmla="*/ 211 h 419"/>
                <a:gd name="T18" fmla="*/ 2 w 421"/>
                <a:gd name="T19" fmla="*/ 231 h 419"/>
                <a:gd name="T20" fmla="*/ 10 w 421"/>
                <a:gd name="T21" fmla="*/ 273 h 419"/>
                <a:gd name="T22" fmla="*/ 25 w 421"/>
                <a:gd name="T23" fmla="*/ 311 h 419"/>
                <a:gd name="T24" fmla="*/ 48 w 421"/>
                <a:gd name="T25" fmla="*/ 344 h 419"/>
                <a:gd name="T26" fmla="*/ 77 w 421"/>
                <a:gd name="T27" fmla="*/ 371 h 419"/>
                <a:gd name="T28" fmla="*/ 110 w 421"/>
                <a:gd name="T29" fmla="*/ 394 h 419"/>
                <a:gd name="T30" fmla="*/ 148 w 421"/>
                <a:gd name="T31" fmla="*/ 411 h 419"/>
                <a:gd name="T32" fmla="*/ 187 w 421"/>
                <a:gd name="T33" fmla="*/ 419 h 419"/>
                <a:gd name="T34" fmla="*/ 210 w 421"/>
                <a:gd name="T35" fmla="*/ 419 h 419"/>
                <a:gd name="T36" fmla="*/ 252 w 421"/>
                <a:gd name="T37" fmla="*/ 415 h 419"/>
                <a:gd name="T38" fmla="*/ 292 w 421"/>
                <a:gd name="T39" fmla="*/ 402 h 419"/>
                <a:gd name="T40" fmla="*/ 327 w 421"/>
                <a:gd name="T41" fmla="*/ 384 h 419"/>
                <a:gd name="T42" fmla="*/ 358 w 421"/>
                <a:gd name="T43" fmla="*/ 359 h 419"/>
                <a:gd name="T44" fmla="*/ 383 w 421"/>
                <a:gd name="T45" fmla="*/ 327 h 419"/>
                <a:gd name="T46" fmla="*/ 404 w 421"/>
                <a:gd name="T47" fmla="*/ 292 h 419"/>
                <a:gd name="T48" fmla="*/ 415 w 421"/>
                <a:gd name="T49" fmla="*/ 252 h 419"/>
                <a:gd name="T50" fmla="*/ 421 w 421"/>
                <a:gd name="T51" fmla="*/ 211 h 419"/>
                <a:gd name="T52" fmla="*/ 419 w 421"/>
                <a:gd name="T53" fmla="*/ 188 h 419"/>
                <a:gd name="T54" fmla="*/ 410 w 421"/>
                <a:gd name="T55" fmla="*/ 148 h 419"/>
                <a:gd name="T56" fmla="*/ 394 w 421"/>
                <a:gd name="T57" fmla="*/ 111 h 419"/>
                <a:gd name="T58" fmla="*/ 371 w 421"/>
                <a:gd name="T59" fmla="*/ 77 h 419"/>
                <a:gd name="T60" fmla="*/ 344 w 421"/>
                <a:gd name="T61" fmla="*/ 48 h 419"/>
                <a:gd name="T62" fmla="*/ 310 w 421"/>
                <a:gd name="T63" fmla="*/ 25 h 419"/>
                <a:gd name="T64" fmla="*/ 273 w 421"/>
                <a:gd name="T65" fmla="*/ 8 h 419"/>
                <a:gd name="T66" fmla="*/ 231 w 421"/>
                <a:gd name="T67" fmla="*/ 0 h 419"/>
                <a:gd name="T68" fmla="*/ 210 w 421"/>
                <a:gd name="T69" fmla="*/ 0 h 419"/>
                <a:gd name="T70" fmla="*/ 240 w 421"/>
                <a:gd name="T71" fmla="*/ 240 h 419"/>
                <a:gd name="T72" fmla="*/ 240 w 421"/>
                <a:gd name="T73" fmla="*/ 315 h 419"/>
                <a:gd name="T74" fmla="*/ 231 w 421"/>
                <a:gd name="T75" fmla="*/ 336 h 419"/>
                <a:gd name="T76" fmla="*/ 210 w 421"/>
                <a:gd name="T77" fmla="*/ 344 h 419"/>
                <a:gd name="T78" fmla="*/ 198 w 421"/>
                <a:gd name="T79" fmla="*/ 342 h 419"/>
                <a:gd name="T80" fmla="*/ 183 w 421"/>
                <a:gd name="T81" fmla="*/ 325 h 419"/>
                <a:gd name="T82" fmla="*/ 181 w 421"/>
                <a:gd name="T83" fmla="*/ 240 h 419"/>
                <a:gd name="T84" fmla="*/ 106 w 421"/>
                <a:gd name="T85" fmla="*/ 240 h 419"/>
                <a:gd name="T86" fmla="*/ 85 w 421"/>
                <a:gd name="T87" fmla="*/ 231 h 419"/>
                <a:gd name="T88" fmla="*/ 75 w 421"/>
                <a:gd name="T89" fmla="*/ 211 h 419"/>
                <a:gd name="T90" fmla="*/ 79 w 421"/>
                <a:gd name="T91" fmla="*/ 198 h 419"/>
                <a:gd name="T92" fmla="*/ 94 w 421"/>
                <a:gd name="T93" fmla="*/ 184 h 419"/>
                <a:gd name="T94" fmla="*/ 181 w 421"/>
                <a:gd name="T95" fmla="*/ 181 h 419"/>
                <a:gd name="T96" fmla="*/ 181 w 421"/>
                <a:gd name="T97" fmla="*/ 104 h 419"/>
                <a:gd name="T98" fmla="*/ 190 w 421"/>
                <a:gd name="T99" fmla="*/ 83 h 419"/>
                <a:gd name="T100" fmla="*/ 210 w 421"/>
                <a:gd name="T101" fmla="*/ 75 h 419"/>
                <a:gd name="T102" fmla="*/ 221 w 421"/>
                <a:gd name="T103" fmla="*/ 77 h 419"/>
                <a:gd name="T104" fmla="*/ 237 w 421"/>
                <a:gd name="T105" fmla="*/ 94 h 419"/>
                <a:gd name="T106" fmla="*/ 240 w 421"/>
                <a:gd name="T107" fmla="*/ 181 h 419"/>
                <a:gd name="T108" fmla="*/ 315 w 421"/>
                <a:gd name="T109" fmla="*/ 181 h 419"/>
                <a:gd name="T110" fmla="*/ 335 w 421"/>
                <a:gd name="T111" fmla="*/ 190 h 419"/>
                <a:gd name="T112" fmla="*/ 344 w 421"/>
                <a:gd name="T113" fmla="*/ 211 h 419"/>
                <a:gd name="T114" fmla="*/ 342 w 421"/>
                <a:gd name="T115" fmla="*/ 221 h 419"/>
                <a:gd name="T116" fmla="*/ 325 w 421"/>
                <a:gd name="T117" fmla="*/ 238 h 419"/>
                <a:gd name="T118" fmla="*/ 315 w 421"/>
                <a:gd name="T119" fmla="*/ 24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1" h="419">
                  <a:moveTo>
                    <a:pt x="210" y="0"/>
                  </a:moveTo>
                  <a:lnTo>
                    <a:pt x="210" y="0"/>
                  </a:lnTo>
                  <a:lnTo>
                    <a:pt x="187" y="0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29" y="17"/>
                  </a:lnTo>
                  <a:lnTo>
                    <a:pt x="110" y="25"/>
                  </a:lnTo>
                  <a:lnTo>
                    <a:pt x="92" y="36"/>
                  </a:lnTo>
                  <a:lnTo>
                    <a:pt x="77" y="48"/>
                  </a:lnTo>
                  <a:lnTo>
                    <a:pt x="62" y="61"/>
                  </a:lnTo>
                  <a:lnTo>
                    <a:pt x="48" y="77"/>
                  </a:lnTo>
                  <a:lnTo>
                    <a:pt x="35" y="92"/>
                  </a:lnTo>
                  <a:lnTo>
                    <a:pt x="25" y="111"/>
                  </a:lnTo>
                  <a:lnTo>
                    <a:pt x="17" y="127"/>
                  </a:lnTo>
                  <a:lnTo>
                    <a:pt x="10" y="148"/>
                  </a:lnTo>
                  <a:lnTo>
                    <a:pt x="4" y="167"/>
                  </a:lnTo>
                  <a:lnTo>
                    <a:pt x="2" y="18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31"/>
                  </a:lnTo>
                  <a:lnTo>
                    <a:pt x="4" y="252"/>
                  </a:lnTo>
                  <a:lnTo>
                    <a:pt x="10" y="273"/>
                  </a:lnTo>
                  <a:lnTo>
                    <a:pt x="17" y="292"/>
                  </a:lnTo>
                  <a:lnTo>
                    <a:pt x="25" y="311"/>
                  </a:lnTo>
                  <a:lnTo>
                    <a:pt x="35" y="327"/>
                  </a:lnTo>
                  <a:lnTo>
                    <a:pt x="48" y="344"/>
                  </a:lnTo>
                  <a:lnTo>
                    <a:pt x="62" y="359"/>
                  </a:lnTo>
                  <a:lnTo>
                    <a:pt x="77" y="371"/>
                  </a:lnTo>
                  <a:lnTo>
                    <a:pt x="92" y="384"/>
                  </a:lnTo>
                  <a:lnTo>
                    <a:pt x="110" y="394"/>
                  </a:lnTo>
                  <a:lnTo>
                    <a:pt x="129" y="402"/>
                  </a:lnTo>
                  <a:lnTo>
                    <a:pt x="148" y="411"/>
                  </a:lnTo>
                  <a:lnTo>
                    <a:pt x="167" y="415"/>
                  </a:lnTo>
                  <a:lnTo>
                    <a:pt x="187" y="419"/>
                  </a:lnTo>
                  <a:lnTo>
                    <a:pt x="210" y="419"/>
                  </a:lnTo>
                  <a:lnTo>
                    <a:pt x="210" y="419"/>
                  </a:lnTo>
                  <a:lnTo>
                    <a:pt x="231" y="419"/>
                  </a:lnTo>
                  <a:lnTo>
                    <a:pt x="252" y="415"/>
                  </a:lnTo>
                  <a:lnTo>
                    <a:pt x="273" y="411"/>
                  </a:lnTo>
                  <a:lnTo>
                    <a:pt x="292" y="402"/>
                  </a:lnTo>
                  <a:lnTo>
                    <a:pt x="310" y="394"/>
                  </a:lnTo>
                  <a:lnTo>
                    <a:pt x="327" y="384"/>
                  </a:lnTo>
                  <a:lnTo>
                    <a:pt x="344" y="371"/>
                  </a:lnTo>
                  <a:lnTo>
                    <a:pt x="358" y="359"/>
                  </a:lnTo>
                  <a:lnTo>
                    <a:pt x="371" y="344"/>
                  </a:lnTo>
                  <a:lnTo>
                    <a:pt x="383" y="327"/>
                  </a:lnTo>
                  <a:lnTo>
                    <a:pt x="394" y="311"/>
                  </a:lnTo>
                  <a:lnTo>
                    <a:pt x="404" y="292"/>
                  </a:lnTo>
                  <a:lnTo>
                    <a:pt x="410" y="273"/>
                  </a:lnTo>
                  <a:lnTo>
                    <a:pt x="415" y="252"/>
                  </a:lnTo>
                  <a:lnTo>
                    <a:pt x="419" y="231"/>
                  </a:lnTo>
                  <a:lnTo>
                    <a:pt x="421" y="211"/>
                  </a:lnTo>
                  <a:lnTo>
                    <a:pt x="421" y="211"/>
                  </a:lnTo>
                  <a:lnTo>
                    <a:pt x="419" y="188"/>
                  </a:lnTo>
                  <a:lnTo>
                    <a:pt x="415" y="167"/>
                  </a:lnTo>
                  <a:lnTo>
                    <a:pt x="410" y="148"/>
                  </a:lnTo>
                  <a:lnTo>
                    <a:pt x="404" y="127"/>
                  </a:lnTo>
                  <a:lnTo>
                    <a:pt x="394" y="111"/>
                  </a:lnTo>
                  <a:lnTo>
                    <a:pt x="383" y="92"/>
                  </a:lnTo>
                  <a:lnTo>
                    <a:pt x="371" y="77"/>
                  </a:lnTo>
                  <a:lnTo>
                    <a:pt x="358" y="61"/>
                  </a:lnTo>
                  <a:lnTo>
                    <a:pt x="344" y="48"/>
                  </a:lnTo>
                  <a:lnTo>
                    <a:pt x="327" y="36"/>
                  </a:lnTo>
                  <a:lnTo>
                    <a:pt x="310" y="25"/>
                  </a:lnTo>
                  <a:lnTo>
                    <a:pt x="292" y="17"/>
                  </a:lnTo>
                  <a:lnTo>
                    <a:pt x="273" y="8"/>
                  </a:lnTo>
                  <a:lnTo>
                    <a:pt x="252" y="4"/>
                  </a:lnTo>
                  <a:lnTo>
                    <a:pt x="231" y="0"/>
                  </a:lnTo>
                  <a:lnTo>
                    <a:pt x="210" y="0"/>
                  </a:lnTo>
                  <a:lnTo>
                    <a:pt x="210" y="0"/>
                  </a:lnTo>
                  <a:close/>
                  <a:moveTo>
                    <a:pt x="315" y="240"/>
                  </a:moveTo>
                  <a:lnTo>
                    <a:pt x="240" y="240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37" y="325"/>
                  </a:lnTo>
                  <a:lnTo>
                    <a:pt x="231" y="336"/>
                  </a:lnTo>
                  <a:lnTo>
                    <a:pt x="221" y="342"/>
                  </a:lnTo>
                  <a:lnTo>
                    <a:pt x="210" y="344"/>
                  </a:lnTo>
                  <a:lnTo>
                    <a:pt x="210" y="344"/>
                  </a:lnTo>
                  <a:lnTo>
                    <a:pt x="198" y="342"/>
                  </a:lnTo>
                  <a:lnTo>
                    <a:pt x="190" y="336"/>
                  </a:lnTo>
                  <a:lnTo>
                    <a:pt x="183" y="325"/>
                  </a:lnTo>
                  <a:lnTo>
                    <a:pt x="181" y="315"/>
                  </a:lnTo>
                  <a:lnTo>
                    <a:pt x="181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94" y="238"/>
                  </a:lnTo>
                  <a:lnTo>
                    <a:pt x="85" y="231"/>
                  </a:lnTo>
                  <a:lnTo>
                    <a:pt x="79" y="221"/>
                  </a:lnTo>
                  <a:lnTo>
                    <a:pt x="75" y="211"/>
                  </a:lnTo>
                  <a:lnTo>
                    <a:pt x="75" y="211"/>
                  </a:lnTo>
                  <a:lnTo>
                    <a:pt x="79" y="198"/>
                  </a:lnTo>
                  <a:lnTo>
                    <a:pt x="85" y="190"/>
                  </a:lnTo>
                  <a:lnTo>
                    <a:pt x="94" y="184"/>
                  </a:lnTo>
                  <a:lnTo>
                    <a:pt x="106" y="181"/>
                  </a:lnTo>
                  <a:lnTo>
                    <a:pt x="181" y="181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3" y="94"/>
                  </a:lnTo>
                  <a:lnTo>
                    <a:pt x="190" y="83"/>
                  </a:lnTo>
                  <a:lnTo>
                    <a:pt x="198" y="77"/>
                  </a:lnTo>
                  <a:lnTo>
                    <a:pt x="210" y="75"/>
                  </a:lnTo>
                  <a:lnTo>
                    <a:pt x="210" y="75"/>
                  </a:lnTo>
                  <a:lnTo>
                    <a:pt x="221" y="77"/>
                  </a:lnTo>
                  <a:lnTo>
                    <a:pt x="231" y="83"/>
                  </a:lnTo>
                  <a:lnTo>
                    <a:pt x="237" y="94"/>
                  </a:lnTo>
                  <a:lnTo>
                    <a:pt x="240" y="104"/>
                  </a:lnTo>
                  <a:lnTo>
                    <a:pt x="240" y="181"/>
                  </a:lnTo>
                  <a:lnTo>
                    <a:pt x="315" y="181"/>
                  </a:lnTo>
                  <a:lnTo>
                    <a:pt x="315" y="181"/>
                  </a:lnTo>
                  <a:lnTo>
                    <a:pt x="325" y="184"/>
                  </a:lnTo>
                  <a:lnTo>
                    <a:pt x="335" y="190"/>
                  </a:lnTo>
                  <a:lnTo>
                    <a:pt x="342" y="198"/>
                  </a:lnTo>
                  <a:lnTo>
                    <a:pt x="344" y="211"/>
                  </a:lnTo>
                  <a:lnTo>
                    <a:pt x="344" y="211"/>
                  </a:lnTo>
                  <a:lnTo>
                    <a:pt x="342" y="221"/>
                  </a:lnTo>
                  <a:lnTo>
                    <a:pt x="335" y="231"/>
                  </a:lnTo>
                  <a:lnTo>
                    <a:pt x="325" y="238"/>
                  </a:lnTo>
                  <a:lnTo>
                    <a:pt x="315" y="240"/>
                  </a:lnTo>
                  <a:lnTo>
                    <a:pt x="315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Freeform 170"/>
          <p:cNvSpPr>
            <a:spLocks noEditPoints="1"/>
          </p:cNvSpPr>
          <p:nvPr/>
        </p:nvSpPr>
        <p:spPr bwMode="auto">
          <a:xfrm>
            <a:off x="2694609" y="4315586"/>
            <a:ext cx="618759" cy="691572"/>
          </a:xfrm>
          <a:custGeom>
            <a:avLst/>
            <a:gdLst>
              <a:gd name="T0" fmla="*/ 156 w 203"/>
              <a:gd name="T1" fmla="*/ 26 h 214"/>
              <a:gd name="T2" fmla="*/ 166 w 203"/>
              <a:gd name="T3" fmla="*/ 7 h 214"/>
              <a:gd name="T4" fmla="*/ 138 w 203"/>
              <a:gd name="T5" fmla="*/ 18 h 214"/>
              <a:gd name="T6" fmla="*/ 7 w 203"/>
              <a:gd name="T7" fmla="*/ 145 h 214"/>
              <a:gd name="T8" fmla="*/ 28 w 203"/>
              <a:gd name="T9" fmla="*/ 203 h 214"/>
              <a:gd name="T10" fmla="*/ 28 w 203"/>
              <a:gd name="T11" fmla="*/ 156 h 214"/>
              <a:gd name="T12" fmla="*/ 100 w 203"/>
              <a:gd name="T13" fmla="*/ 104 h 214"/>
              <a:gd name="T14" fmla="*/ 106 w 203"/>
              <a:gd name="T15" fmla="*/ 84 h 214"/>
              <a:gd name="T16" fmla="*/ 80 w 203"/>
              <a:gd name="T17" fmla="*/ 95 h 214"/>
              <a:gd name="T18" fmla="*/ 69 w 203"/>
              <a:gd name="T19" fmla="*/ 91 h 214"/>
              <a:gd name="T20" fmla="*/ 106 w 203"/>
              <a:gd name="T21" fmla="*/ 76 h 214"/>
              <a:gd name="T22" fmla="*/ 121 w 203"/>
              <a:gd name="T23" fmla="*/ 82 h 214"/>
              <a:gd name="T24" fmla="*/ 121 w 203"/>
              <a:gd name="T25" fmla="*/ 18 h 214"/>
              <a:gd name="T26" fmla="*/ 164 w 203"/>
              <a:gd name="T27" fmla="*/ 0 h 214"/>
              <a:gd name="T28" fmla="*/ 166 w 203"/>
              <a:gd name="T29" fmla="*/ 0 h 214"/>
              <a:gd name="T30" fmla="*/ 203 w 203"/>
              <a:gd name="T31" fmla="*/ 18 h 214"/>
              <a:gd name="T32" fmla="*/ 158 w 203"/>
              <a:gd name="T33" fmla="*/ 171 h 214"/>
              <a:gd name="T34" fmla="*/ 145 w 203"/>
              <a:gd name="T35" fmla="*/ 164 h 214"/>
              <a:gd name="T36" fmla="*/ 97 w 203"/>
              <a:gd name="T37" fmla="*/ 192 h 214"/>
              <a:gd name="T38" fmla="*/ 82 w 203"/>
              <a:gd name="T39" fmla="*/ 184 h 214"/>
              <a:gd name="T40" fmla="*/ 35 w 203"/>
              <a:gd name="T41" fmla="*/ 214 h 214"/>
              <a:gd name="T42" fmla="*/ 3 w 203"/>
              <a:gd name="T43" fmla="*/ 199 h 214"/>
              <a:gd name="T44" fmla="*/ 0 w 203"/>
              <a:gd name="T45" fmla="*/ 194 h 214"/>
              <a:gd name="T46" fmla="*/ 0 w 203"/>
              <a:gd name="T47" fmla="*/ 134 h 214"/>
              <a:gd name="T48" fmla="*/ 44 w 203"/>
              <a:gd name="T49" fmla="*/ 117 h 214"/>
              <a:gd name="T50" fmla="*/ 46 w 203"/>
              <a:gd name="T51" fmla="*/ 117 h 214"/>
              <a:gd name="T52" fmla="*/ 82 w 203"/>
              <a:gd name="T53" fmla="*/ 134 h 214"/>
              <a:gd name="T54" fmla="*/ 91 w 203"/>
              <a:gd name="T55" fmla="*/ 181 h 214"/>
              <a:gd name="T56" fmla="*/ 69 w 203"/>
              <a:gd name="T57" fmla="*/ 104 h 214"/>
              <a:gd name="T58" fmla="*/ 63 w 203"/>
              <a:gd name="T59" fmla="*/ 125 h 214"/>
              <a:gd name="T60" fmla="*/ 63 w 203"/>
              <a:gd name="T61" fmla="*/ 93 h 214"/>
              <a:gd name="T62" fmla="*/ 128 w 203"/>
              <a:gd name="T63" fmla="*/ 87 h 214"/>
              <a:gd name="T64" fmla="*/ 145 w 203"/>
              <a:gd name="T65" fmla="*/ 93 h 214"/>
              <a:gd name="T66" fmla="*/ 151 w 203"/>
              <a:gd name="T67" fmla="*/ 160 h 214"/>
              <a:gd name="T68" fmla="*/ 128 w 203"/>
              <a:gd name="T69" fmla="*/ 28 h 214"/>
              <a:gd name="T70" fmla="*/ 128 w 203"/>
              <a:gd name="T71" fmla="*/ 87 h 214"/>
              <a:gd name="T72" fmla="*/ 35 w 203"/>
              <a:gd name="T73" fmla="*/ 145 h 214"/>
              <a:gd name="T74" fmla="*/ 44 w 203"/>
              <a:gd name="T75" fmla="*/ 125 h 214"/>
              <a:gd name="T76" fmla="*/ 18 w 203"/>
              <a:gd name="T77" fmla="*/ 136 h 214"/>
              <a:gd name="T78" fmla="*/ 158 w 203"/>
              <a:gd name="T79" fmla="*/ 33 h 214"/>
              <a:gd name="T80" fmla="*/ 158 w 203"/>
              <a:gd name="T81" fmla="*/ 3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Freeform 128"/>
          <p:cNvSpPr>
            <a:spLocks noEditPoints="1"/>
          </p:cNvSpPr>
          <p:nvPr/>
        </p:nvSpPr>
        <p:spPr bwMode="auto">
          <a:xfrm>
            <a:off x="5600868" y="5105267"/>
            <a:ext cx="546914" cy="533533"/>
          </a:xfrm>
          <a:custGeom>
            <a:avLst/>
            <a:gdLst>
              <a:gd name="T0" fmla="*/ 13 w 99"/>
              <a:gd name="T1" fmla="*/ 34 h 103"/>
              <a:gd name="T2" fmla="*/ 14 w 99"/>
              <a:gd name="T3" fmla="*/ 48 h 103"/>
              <a:gd name="T4" fmla="*/ 15 w 99"/>
              <a:gd name="T5" fmla="*/ 2 h 103"/>
              <a:gd name="T6" fmla="*/ 18 w 99"/>
              <a:gd name="T7" fmla="*/ 0 h 103"/>
              <a:gd name="T8" fmla="*/ 65 w 99"/>
              <a:gd name="T9" fmla="*/ 0 h 103"/>
              <a:gd name="T10" fmla="*/ 83 w 99"/>
              <a:gd name="T11" fmla="*/ 9 h 103"/>
              <a:gd name="T12" fmla="*/ 84 w 99"/>
              <a:gd name="T13" fmla="*/ 11 h 103"/>
              <a:gd name="T14" fmla="*/ 85 w 99"/>
              <a:gd name="T15" fmla="*/ 48 h 103"/>
              <a:gd name="T16" fmla="*/ 87 w 99"/>
              <a:gd name="T17" fmla="*/ 34 h 103"/>
              <a:gd name="T18" fmla="*/ 96 w 99"/>
              <a:gd name="T19" fmla="*/ 83 h 103"/>
              <a:gd name="T20" fmla="*/ 84 w 99"/>
              <a:gd name="T21" fmla="*/ 103 h 103"/>
              <a:gd name="T22" fmla="*/ 15 w 99"/>
              <a:gd name="T23" fmla="*/ 103 h 103"/>
              <a:gd name="T24" fmla="*/ 3 w 99"/>
              <a:gd name="T25" fmla="*/ 83 h 103"/>
              <a:gd name="T26" fmla="*/ 22 w 99"/>
              <a:gd name="T27" fmla="*/ 48 h 103"/>
              <a:gd name="T28" fmla="*/ 78 w 99"/>
              <a:gd name="T29" fmla="*/ 16 h 103"/>
              <a:gd name="T30" fmla="*/ 65 w 99"/>
              <a:gd name="T31" fmla="*/ 16 h 103"/>
              <a:gd name="T32" fmla="*/ 63 w 99"/>
              <a:gd name="T33" fmla="*/ 7 h 103"/>
              <a:gd name="T34" fmla="*/ 22 w 99"/>
              <a:gd name="T35" fmla="*/ 48 h 103"/>
              <a:gd name="T36" fmla="*/ 22 w 99"/>
              <a:gd name="T37" fmla="*/ 73 h 103"/>
              <a:gd name="T38" fmla="*/ 77 w 99"/>
              <a:gd name="T39" fmla="*/ 96 h 103"/>
              <a:gd name="T40" fmla="*/ 28 w 99"/>
              <a:gd name="T41" fmla="*/ 16 h 103"/>
              <a:gd name="T42" fmla="*/ 58 w 99"/>
              <a:gd name="T43" fmla="*/ 20 h 103"/>
              <a:gd name="T44" fmla="*/ 28 w 99"/>
              <a:gd name="T45" fmla="*/ 16 h 103"/>
              <a:gd name="T46" fmla="*/ 28 w 99"/>
              <a:gd name="T47" fmla="*/ 37 h 103"/>
              <a:gd name="T48" fmla="*/ 71 w 99"/>
              <a:gd name="T49" fmla="*/ 33 h 103"/>
              <a:gd name="T50" fmla="*/ 28 w 99"/>
              <a:gd name="T51" fmla="*/ 24 h 103"/>
              <a:gd name="T52" fmla="*/ 71 w 99"/>
              <a:gd name="T53" fmla="*/ 28 h 103"/>
              <a:gd name="T54" fmla="*/ 28 w 99"/>
              <a:gd name="T55" fmla="*/ 24 h 103"/>
              <a:gd name="T56" fmla="*/ 67 w 99"/>
              <a:gd name="T57" fmla="*/ 13 h 103"/>
              <a:gd name="T58" fmla="*/ 67 w 99"/>
              <a:gd name="T59" fmla="*/ 8 h 103"/>
              <a:gd name="T60" fmla="*/ 76 w 99"/>
              <a:gd name="T61" fmla="*/ 60 h 103"/>
              <a:gd name="T62" fmla="*/ 84 w 99"/>
              <a:gd name="T63" fmla="*/ 60 h 103"/>
              <a:gd name="T64" fmla="*/ 87 w 99"/>
              <a:gd name="T65" fmla="*/ 56 h 103"/>
              <a:gd name="T66" fmla="*/ 79 w 99"/>
              <a:gd name="T6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" h="103">
                <a:moveTo>
                  <a:pt x="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3" y="48"/>
                  <a:pt x="13" y="48"/>
                  <a:pt x="13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34"/>
                  <a:pt x="87" y="34"/>
                  <a:pt x="87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9" y="50"/>
                  <a:pt x="99" y="67"/>
                  <a:pt x="96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83"/>
                  <a:pt x="15" y="83"/>
                  <a:pt x="15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67"/>
                  <a:pt x="0" y="51"/>
                  <a:pt x="3" y="34"/>
                </a:cubicBezTo>
                <a:close/>
                <a:moveTo>
                  <a:pt x="22" y="48"/>
                </a:moveTo>
                <a:cubicBezTo>
                  <a:pt x="78" y="48"/>
                  <a:pt x="78" y="48"/>
                  <a:pt x="78" y="48"/>
                </a:cubicBezTo>
                <a:cubicBezTo>
                  <a:pt x="78" y="16"/>
                  <a:pt x="78" y="16"/>
                  <a:pt x="7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7"/>
                  <a:pt x="63" y="7"/>
                  <a:pt x="63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8"/>
                  <a:pt x="22" y="48"/>
                  <a:pt x="22" y="48"/>
                </a:cubicBezTo>
                <a:close/>
                <a:moveTo>
                  <a:pt x="77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96"/>
                  <a:pt x="22" y="96"/>
                  <a:pt x="22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73"/>
                  <a:pt x="77" y="73"/>
                  <a:pt x="77" y="73"/>
                </a:cubicBezTo>
                <a:close/>
                <a:moveTo>
                  <a:pt x="28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16"/>
                  <a:pt x="58" y="16"/>
                  <a:pt x="58" y="16"/>
                </a:cubicBezTo>
                <a:cubicBezTo>
                  <a:pt x="28" y="16"/>
                  <a:pt x="28" y="16"/>
                  <a:pt x="28" y="16"/>
                </a:cubicBezTo>
                <a:close/>
                <a:moveTo>
                  <a:pt x="28" y="33"/>
                </a:moveTo>
                <a:cubicBezTo>
                  <a:pt x="28" y="37"/>
                  <a:pt x="28" y="37"/>
                  <a:pt x="28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3"/>
                  <a:pt x="71" y="33"/>
                  <a:pt x="71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24"/>
                </a:moveTo>
                <a:cubicBezTo>
                  <a:pt x="28" y="28"/>
                  <a:pt x="28" y="28"/>
                  <a:pt x="2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4"/>
                  <a:pt x="71" y="24"/>
                  <a:pt x="71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67" y="8"/>
                </a:moveTo>
                <a:cubicBezTo>
                  <a:pt x="67" y="13"/>
                  <a:pt x="67" y="13"/>
                  <a:pt x="67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76" y="56"/>
                </a:moveTo>
                <a:cubicBezTo>
                  <a:pt x="76" y="60"/>
                  <a:pt x="76" y="60"/>
                  <a:pt x="76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6"/>
                  <a:pt x="87" y="56"/>
                  <a:pt x="8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9" y="56"/>
                  <a:pt x="79" y="56"/>
                  <a:pt x="79" y="56"/>
                </a:cubicBezTo>
                <a:lnTo>
                  <a:pt x="7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7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96"/>
          <p:cNvGrpSpPr/>
          <p:nvPr/>
        </p:nvGrpSpPr>
        <p:grpSpPr>
          <a:xfrm>
            <a:off x="726022" y="3119908"/>
            <a:ext cx="3617378" cy="1604492"/>
            <a:chOff x="0" y="1605014"/>
            <a:chExt cx="2514600" cy="1524000"/>
          </a:xfrm>
          <a:solidFill>
            <a:srgbClr val="2AC2AC"/>
          </a:solidFill>
        </p:grpSpPr>
        <p:sp>
          <p:nvSpPr>
            <p:cNvPr id="67" name="Rectangle 66"/>
            <p:cNvSpPr/>
            <p:nvPr/>
          </p:nvSpPr>
          <p:spPr>
            <a:xfrm>
              <a:off x="0" y="1605014"/>
              <a:ext cx="2286000" cy="1524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5400000">
              <a:off x="2208486" y="2251400"/>
              <a:ext cx="381000" cy="231228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EAKNESSES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48554" y="838200"/>
            <a:ext cx="1971694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KELIMA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7302" y="1600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Peruntukan</a:t>
            </a:r>
            <a:r>
              <a:rPr lang="en-MY" sz="3200" dirty="0" smtClean="0">
                <a:latin typeface="Tw Cen MT" panose="020B0602020104020603" pitchFamily="34" charset="0"/>
              </a:rPr>
              <a:t> yang </a:t>
            </a:r>
            <a:r>
              <a:rPr lang="en-MY" sz="3200" dirty="0" err="1" smtClean="0">
                <a:latin typeface="Tw Cen MT" panose="020B0602020104020603" pitchFamily="34" charset="0"/>
              </a:rPr>
              <a:t>terhad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9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9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7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35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33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ound Same Side Corner Rectangle 30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4634401" y="3063240"/>
            <a:ext cx="4200175" cy="38100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239000" y="310134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765888" y="3084463"/>
            <a:ext cx="256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Peralatan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 yang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rPr>
              <a:t>diperlukan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2548" y="3084463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Anggaran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Harga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239000" y="3470791"/>
            <a:ext cx="0" cy="59436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912361" y="3511472"/>
            <a:ext cx="164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Sistem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Arkib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3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39000" y="3977640"/>
            <a:ext cx="0" cy="59436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912361" y="4018321"/>
            <a:ext cx="186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AC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Mobile Cabinet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AC2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239000" y="4434840"/>
            <a:ext cx="0" cy="59436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912360" y="4475521"/>
            <a:ext cx="217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Mesin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Pewasapan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BC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5204" y="3520440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RM 4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juta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3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15204" y="4037112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AC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RM 400,000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15200" y="4466155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RM 1.6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juta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BC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1500247" y="3352800"/>
            <a:ext cx="2245958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Pembelian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peralatan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berperingkat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bajet</a:t>
            </a:r>
            <a:r>
              <a:rPr lang="en-MY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MY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ditetapkan</a:t>
            </a:r>
            <a:r>
              <a:rPr lang="en-M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MY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2" name="Group 68"/>
          <p:cNvGrpSpPr/>
          <p:nvPr/>
        </p:nvGrpSpPr>
        <p:grpSpPr>
          <a:xfrm>
            <a:off x="338228" y="3428528"/>
            <a:ext cx="1115722" cy="1135633"/>
            <a:chOff x="5327206" y="2869432"/>
            <a:chExt cx="775588" cy="776236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327206" y="2869432"/>
              <a:ext cx="775588" cy="776236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2AC2A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5562601" y="3028951"/>
              <a:ext cx="304800" cy="457200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AC2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Freeform 45"/>
          <p:cNvSpPr>
            <a:spLocks noChangeAspect="1" noEditPoints="1"/>
          </p:cNvSpPr>
          <p:nvPr/>
        </p:nvSpPr>
        <p:spPr bwMode="auto">
          <a:xfrm>
            <a:off x="4679413" y="3593359"/>
            <a:ext cx="236336" cy="23633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3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76" name="Freeform 45"/>
          <p:cNvSpPr>
            <a:spLocks noChangeAspect="1" noEditPoints="1"/>
          </p:cNvSpPr>
          <p:nvPr/>
        </p:nvSpPr>
        <p:spPr bwMode="auto">
          <a:xfrm>
            <a:off x="4676024" y="4111976"/>
            <a:ext cx="236336" cy="23633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2AC2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77" name="Freeform 45"/>
          <p:cNvSpPr>
            <a:spLocks noChangeAspect="1" noEditPoints="1"/>
          </p:cNvSpPr>
          <p:nvPr/>
        </p:nvSpPr>
        <p:spPr bwMode="auto">
          <a:xfrm>
            <a:off x="4676024" y="4555272"/>
            <a:ext cx="236336" cy="23633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3BC7E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4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0"/>
          <p:cNvGrpSpPr/>
          <p:nvPr/>
        </p:nvGrpSpPr>
        <p:grpSpPr>
          <a:xfrm>
            <a:off x="6781800" y="152400"/>
            <a:ext cx="2158643" cy="2136170"/>
            <a:chOff x="3287425" y="3613920"/>
            <a:chExt cx="648499" cy="64904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2AC2AC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2AC2AC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O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482011" y="2057400"/>
            <a:ext cx="64427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2AC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OPPORTUNITIES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rgbClr val="2AC2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1" name="Group 77"/>
          <p:cNvGrpSpPr/>
          <p:nvPr/>
        </p:nvGrpSpPr>
        <p:grpSpPr>
          <a:xfrm>
            <a:off x="878011" y="4124200"/>
            <a:ext cx="766815" cy="771294"/>
            <a:chOff x="3362253" y="2517137"/>
            <a:chExt cx="1112458" cy="771294"/>
          </a:xfrm>
        </p:grpSpPr>
        <p:sp>
          <p:nvSpPr>
            <p:cNvPr id="12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80"/>
          <p:cNvGrpSpPr/>
          <p:nvPr/>
        </p:nvGrpSpPr>
        <p:grpSpPr>
          <a:xfrm>
            <a:off x="1809115" y="4136446"/>
            <a:ext cx="912323" cy="939502"/>
            <a:chOff x="4638997" y="2552242"/>
            <a:chExt cx="1314128" cy="939502"/>
          </a:xfrm>
        </p:grpSpPr>
        <p:sp>
          <p:nvSpPr>
            <p:cNvPr id="15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rgbClr val="2AC2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83"/>
          <p:cNvGrpSpPr/>
          <p:nvPr/>
        </p:nvGrpSpPr>
        <p:grpSpPr>
          <a:xfrm>
            <a:off x="1721030" y="3096837"/>
            <a:ext cx="1000404" cy="994985"/>
            <a:chOff x="4550915" y="1512632"/>
            <a:chExt cx="1402210" cy="994985"/>
          </a:xfrm>
        </p:grpSpPr>
        <p:sp>
          <p:nvSpPr>
            <p:cNvPr id="18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FF3F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86"/>
          <p:cNvGrpSpPr/>
          <p:nvPr/>
        </p:nvGrpSpPr>
        <p:grpSpPr>
          <a:xfrm>
            <a:off x="187964" y="2645095"/>
            <a:ext cx="1430773" cy="1359852"/>
            <a:chOff x="2607467" y="1060892"/>
            <a:chExt cx="1841153" cy="1359852"/>
          </a:xfrm>
        </p:grpSpPr>
        <p:sp>
          <p:nvSpPr>
            <p:cNvPr id="21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1284025" y="3644144"/>
            <a:ext cx="874016" cy="874010"/>
          </a:xfrm>
          <a:prstGeom prst="ellipse">
            <a:avLst/>
          </a:prstGeom>
          <a:solidFill>
            <a:srgbClr val="FFFFFF">
              <a:lumMod val="95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1326190" y="4072765"/>
            <a:ext cx="831850" cy="2015176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                  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85402" y="3928749"/>
            <a:ext cx="288035" cy="28803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087943"/>
            <a:ext cx="9144000" cy="84257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89"/>
          <p:cNvGrpSpPr/>
          <p:nvPr/>
        </p:nvGrpSpPr>
        <p:grpSpPr>
          <a:xfrm>
            <a:off x="1050834" y="5020060"/>
            <a:ext cx="601191" cy="589679"/>
            <a:chOff x="3360240" y="2517137"/>
            <a:chExt cx="1112194" cy="774844"/>
          </a:xfrm>
        </p:grpSpPr>
        <p:sp>
          <p:nvSpPr>
            <p:cNvPr id="28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7F739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7F73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1639257" y="4954555"/>
            <a:ext cx="180318" cy="18031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980704" y="3320806"/>
            <a:ext cx="498142" cy="4981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2" name="Freeform 36"/>
          <p:cNvSpPr>
            <a:spLocks noEditPoints="1"/>
          </p:cNvSpPr>
          <p:nvPr/>
        </p:nvSpPr>
        <p:spPr bwMode="auto">
          <a:xfrm>
            <a:off x="2091365" y="4419016"/>
            <a:ext cx="320806" cy="348376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3" name="Freeform 103"/>
          <p:cNvSpPr>
            <a:spLocks noEditPoints="1"/>
          </p:cNvSpPr>
          <p:nvPr/>
        </p:nvSpPr>
        <p:spPr bwMode="auto">
          <a:xfrm>
            <a:off x="1125116" y="4338301"/>
            <a:ext cx="243559" cy="35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1219733" y="5200500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5" name="Freeform 145"/>
          <p:cNvSpPr>
            <a:spLocks/>
          </p:cNvSpPr>
          <p:nvPr/>
        </p:nvSpPr>
        <p:spPr bwMode="auto">
          <a:xfrm>
            <a:off x="698644" y="3125410"/>
            <a:ext cx="501013" cy="4320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05000" y="5448052"/>
            <a:ext cx="3344762" cy="419348"/>
            <a:chOff x="1905000" y="5448052"/>
            <a:chExt cx="3344762" cy="419348"/>
          </a:xfrm>
        </p:grpSpPr>
        <p:sp>
          <p:nvSpPr>
            <p:cNvPr id="37" name="Round Same Side Corner Rectangle 36"/>
            <p:cNvSpPr/>
            <p:nvPr/>
          </p:nvSpPr>
          <p:spPr bwMode="auto">
            <a:xfrm rot="5400000" flipH="1">
              <a:off x="3313156" y="4039896"/>
              <a:ext cx="419348" cy="3235659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07127" y="5488448"/>
              <a:ext cx="32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8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PPORTUNITIES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52800" y="838200"/>
            <a:ext cx="2563202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PERTAMA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7302" y="160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Meningkatkan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pengumpulan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bahan</a:t>
            </a:r>
            <a:r>
              <a:rPr lang="en-MY" sz="3200" dirty="0" smtClean="0">
                <a:latin typeface="Tw Cen MT" panose="020B0602020104020603" pitchFamily="34" charset="0"/>
              </a:rPr>
              <a:t>/ </a:t>
            </a:r>
            <a:r>
              <a:rPr lang="en-MY" sz="3200" dirty="0" err="1" smtClean="0">
                <a:latin typeface="Tw Cen MT" panose="020B0602020104020603" pitchFamily="34" charset="0"/>
              </a:rPr>
              <a:t>rekod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penting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daripada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semua</a:t>
            </a:r>
            <a:r>
              <a:rPr lang="en-MY" sz="3200" dirty="0" smtClean="0">
                <a:latin typeface="Tw Cen MT" panose="020B0602020104020603" pitchFamily="34" charset="0"/>
              </a:rPr>
              <a:t> PTJ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44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64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62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60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58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ound Same Side Corner Rectangle 55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09511" y="2971800"/>
            <a:ext cx="7648689" cy="2590800"/>
            <a:chOff x="742836" y="2819400"/>
            <a:chExt cx="7648689" cy="2590800"/>
          </a:xfrm>
        </p:grpSpPr>
        <p:sp>
          <p:nvSpPr>
            <p:cNvPr id="97" name="object 4"/>
            <p:cNvSpPr/>
            <p:nvPr/>
          </p:nvSpPr>
          <p:spPr>
            <a:xfrm>
              <a:off x="742950" y="3761580"/>
              <a:ext cx="1273175" cy="66979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Pejabat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Fasiliti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bject 9"/>
            <p:cNvSpPr/>
            <p:nvPr/>
          </p:nvSpPr>
          <p:spPr>
            <a:xfrm>
              <a:off x="2016125" y="3761580"/>
              <a:ext cx="1273175" cy="669792"/>
            </a:xfrm>
            <a:prstGeom prst="rect">
              <a:avLst/>
            </a:prstGeom>
            <a:solidFill>
              <a:srgbClr val="FF3F5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Bhg</a:t>
              </a:r>
              <a:r>
                <a:rPr lang="en-US" sz="12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. </a:t>
              </a:r>
              <a:r>
                <a:rPr lang="en-US" sz="1200" b="1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Pengurusan</a:t>
              </a:r>
              <a:r>
                <a:rPr lang="en-US" sz="12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 </a:t>
              </a:r>
              <a:r>
                <a:rPr lang="en-US" sz="1200" b="1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Perkhidmatan</a:t>
              </a:r>
              <a:r>
                <a:rPr lang="en-US" sz="12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 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alibri"/>
              </a:endParaRPr>
            </a:p>
          </p:txBody>
        </p:sp>
        <p:sp>
          <p:nvSpPr>
            <p:cNvPr id="99" name="object 11"/>
            <p:cNvSpPr/>
            <p:nvPr/>
          </p:nvSpPr>
          <p:spPr>
            <a:xfrm>
              <a:off x="4562475" y="3761580"/>
              <a:ext cx="1273175" cy="669792"/>
            </a:xfrm>
            <a:prstGeom prst="rect">
              <a:avLst/>
            </a:prstGeom>
            <a:solidFill>
              <a:srgbClr val="3BC7E2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Bhg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Canseleri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Komunikasi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Korporat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2"/>
            <p:cNvSpPr/>
            <p:nvPr/>
          </p:nvSpPr>
          <p:spPr>
            <a:xfrm>
              <a:off x="5835650" y="3761580"/>
              <a:ext cx="1273175" cy="669792"/>
            </a:xfrm>
            <a:prstGeom prst="rect">
              <a:avLst/>
            </a:prstGeom>
            <a:solidFill>
              <a:srgbClr val="2993FF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Bhg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Governan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Sekretariat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Universiti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3"/>
            <p:cNvSpPr/>
            <p:nvPr/>
          </p:nvSpPr>
          <p:spPr>
            <a:xfrm>
              <a:off x="7108825" y="3761580"/>
              <a:ext cx="1273175" cy="669792"/>
            </a:xfrm>
            <a:prstGeom prst="rect">
              <a:avLst/>
            </a:prstGeom>
            <a:solidFill>
              <a:srgbClr val="7F739A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Semua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PTJ</a:t>
              </a:r>
            </a:p>
          </p:txBody>
        </p:sp>
        <p:grpSp>
          <p:nvGrpSpPr>
            <p:cNvPr id="102" name="object 109"/>
            <p:cNvGrpSpPr/>
            <p:nvPr/>
          </p:nvGrpSpPr>
          <p:grpSpPr>
            <a:xfrm>
              <a:off x="742836" y="2819400"/>
              <a:ext cx="1862138" cy="942180"/>
              <a:chOff x="742836" y="1798278"/>
              <a:chExt cx="1862138" cy="942180"/>
            </a:xfrm>
          </p:grpSpPr>
          <p:grpSp>
            <p:nvGrpSpPr>
              <p:cNvPr id="145" name="مجموعة 61"/>
              <p:cNvGrpSpPr/>
              <p:nvPr/>
            </p:nvGrpSpPr>
            <p:grpSpPr>
              <a:xfrm>
                <a:off x="761886" y="1817328"/>
                <a:ext cx="1843088" cy="923130"/>
                <a:chOff x="1981200" y="1433286"/>
                <a:chExt cx="1843088" cy="923130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49" name="object 62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bject  63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مجموعة 23"/>
              <p:cNvGrpSpPr/>
              <p:nvPr/>
            </p:nvGrpSpPr>
            <p:grpSpPr>
              <a:xfrm>
                <a:off x="742836" y="1798278"/>
                <a:ext cx="1843088" cy="923130"/>
                <a:chOff x="1981200" y="1433286"/>
                <a:chExt cx="1843088" cy="923130"/>
              </a:xfrm>
            </p:grpSpPr>
            <p:sp>
              <p:nvSpPr>
                <p:cNvPr id="147" name="object 52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bject  7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" name="object  64"/>
            <p:cNvSpPr txBox="1"/>
            <p:nvPr/>
          </p:nvSpPr>
          <p:spPr>
            <a:xfrm>
              <a:off x="742836" y="2855893"/>
              <a:ext cx="18429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Projek</a:t>
              </a: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Pembangunan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Pelan</a:t>
              </a:r>
              <a:endPara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>
                <a:defRPr/>
              </a:pPr>
              <a:endPara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object 10"/>
            <p:cNvSpPr/>
            <p:nvPr/>
          </p:nvSpPr>
          <p:spPr>
            <a:xfrm>
              <a:off x="3289300" y="3761580"/>
              <a:ext cx="1273175" cy="669792"/>
            </a:xfrm>
            <a:prstGeom prst="rect">
              <a:avLst/>
            </a:prstGeom>
            <a:solidFill>
              <a:srgbClr val="2AC2AC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Bhg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Pengurusan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Rekod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Pelajar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Calibri"/>
                  <a:ea typeface="+mn-ea"/>
                  <a:cs typeface="+mn-cs"/>
                </a:rPr>
                <a:t>Konvokesyen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object 110"/>
            <p:cNvGrpSpPr/>
            <p:nvPr/>
          </p:nvGrpSpPr>
          <p:grpSpPr>
            <a:xfrm>
              <a:off x="3289300" y="2819400"/>
              <a:ext cx="1862138" cy="942180"/>
              <a:chOff x="3289300" y="1798278"/>
              <a:chExt cx="1862138" cy="942180"/>
            </a:xfrm>
          </p:grpSpPr>
          <p:grpSp>
            <p:nvGrpSpPr>
              <p:cNvPr id="139" name="مجموعة 66"/>
              <p:cNvGrpSpPr/>
              <p:nvPr/>
            </p:nvGrpSpPr>
            <p:grpSpPr>
              <a:xfrm>
                <a:off x="3308350" y="1817328"/>
                <a:ext cx="1843088" cy="923130"/>
                <a:chOff x="1981200" y="1433286"/>
                <a:chExt cx="1843088" cy="923130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43" name="object 71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bject  72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مجموعة 67"/>
              <p:cNvGrpSpPr/>
              <p:nvPr/>
            </p:nvGrpSpPr>
            <p:grpSpPr>
              <a:xfrm>
                <a:off x="3289300" y="1798278"/>
                <a:ext cx="1843088" cy="923130"/>
                <a:chOff x="1981200" y="1433286"/>
                <a:chExt cx="1843088" cy="923130"/>
              </a:xfrm>
              <a:solidFill>
                <a:srgbClr val="2AC2AC"/>
              </a:solidFill>
            </p:grpSpPr>
            <p:sp>
              <p:nvSpPr>
                <p:cNvPr id="141" name="object  69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bject  70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6" name="object  68"/>
            <p:cNvSpPr txBox="1"/>
            <p:nvPr/>
          </p:nvSpPr>
          <p:spPr>
            <a:xfrm>
              <a:off x="3289300" y="2971800"/>
              <a:ext cx="1842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Fail </a:t>
              </a: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Pelajar</a:t>
              </a:r>
              <a:endPara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7" name="object 6"/>
            <p:cNvGrpSpPr/>
            <p:nvPr/>
          </p:nvGrpSpPr>
          <p:grpSpPr>
            <a:xfrm>
              <a:off x="5835650" y="2819400"/>
              <a:ext cx="1862138" cy="942180"/>
              <a:chOff x="5835650" y="1798278"/>
              <a:chExt cx="1862138" cy="942180"/>
            </a:xfrm>
          </p:grpSpPr>
          <p:sp>
            <p:nvSpPr>
              <p:cNvPr id="133" name="object  80"/>
              <p:cNvSpPr/>
              <p:nvPr/>
            </p:nvSpPr>
            <p:spPr>
              <a:xfrm flipV="1">
                <a:off x="5854700" y="2588058"/>
                <a:ext cx="176784" cy="152400"/>
              </a:xfrm>
              <a:prstGeom prst="triangle">
                <a:avLst/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4" name="مجموعة 5"/>
              <p:cNvGrpSpPr/>
              <p:nvPr/>
            </p:nvGrpSpPr>
            <p:grpSpPr>
              <a:xfrm>
                <a:off x="5835650" y="1798278"/>
                <a:ext cx="1862138" cy="923130"/>
                <a:chOff x="5835650" y="1798278"/>
                <a:chExt cx="1862138" cy="923130"/>
              </a:xfrm>
            </p:grpSpPr>
            <p:grpSp>
              <p:nvGrpSpPr>
                <p:cNvPr id="135" name="مجموعة 111"/>
                <p:cNvGrpSpPr/>
                <p:nvPr/>
              </p:nvGrpSpPr>
              <p:grpSpPr>
                <a:xfrm>
                  <a:off x="5835650" y="1798278"/>
                  <a:ext cx="1862138" cy="789780"/>
                  <a:chOff x="5835650" y="1798278"/>
                  <a:chExt cx="1862138" cy="789780"/>
                </a:xfrm>
              </p:grpSpPr>
              <p:sp>
                <p:nvSpPr>
                  <p:cNvPr id="137" name="object 79"/>
                  <p:cNvSpPr/>
                  <p:nvPr/>
                </p:nvSpPr>
                <p:spPr>
                  <a:xfrm>
                    <a:off x="5854700" y="1817328"/>
                    <a:ext cx="1843088" cy="770730"/>
                  </a:xfrm>
                  <a:prstGeom prst="rect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object 77"/>
                  <p:cNvSpPr/>
                  <p:nvPr/>
                </p:nvSpPr>
                <p:spPr>
                  <a:xfrm>
                    <a:off x="5835650" y="1798278"/>
                    <a:ext cx="1843088" cy="770730"/>
                  </a:xfrm>
                  <a:prstGeom prst="rect">
                    <a:avLst/>
                  </a:prstGeom>
                  <a:solidFill>
                    <a:srgbClr val="2993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6" name="مobject  78"/>
                <p:cNvSpPr/>
                <p:nvPr/>
              </p:nvSpPr>
              <p:spPr>
                <a:xfrm flipV="1">
                  <a:off x="5835650" y="2569008"/>
                  <a:ext cx="176784" cy="152400"/>
                </a:xfrm>
                <a:prstGeom prst="triangle">
                  <a:avLst/>
                </a:prstGeom>
                <a:solidFill>
                  <a:srgbClr val="2993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8" name="object  76"/>
            <p:cNvSpPr txBox="1"/>
            <p:nvPr/>
          </p:nvSpPr>
          <p:spPr>
            <a:xfrm>
              <a:off x="5835650" y="2971800"/>
              <a:ext cx="1842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Minit</a:t>
              </a: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Mesyuarat</a:t>
              </a: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LPU </a:t>
              </a:r>
            </a:p>
          </p:txBody>
        </p:sp>
        <p:grpSp>
          <p:nvGrpSpPr>
            <p:cNvPr id="109" name="object 114"/>
            <p:cNvGrpSpPr/>
            <p:nvPr/>
          </p:nvGrpSpPr>
          <p:grpSpPr>
            <a:xfrm>
              <a:off x="1427162" y="4431372"/>
              <a:ext cx="1862138" cy="942180"/>
              <a:chOff x="1427162" y="3059772"/>
              <a:chExt cx="1862138" cy="942180"/>
            </a:xfrm>
          </p:grpSpPr>
          <p:grpSp>
            <p:nvGrpSpPr>
              <p:cNvPr id="127" name="مجموعة 82"/>
              <p:cNvGrpSpPr/>
              <p:nvPr/>
            </p:nvGrpSpPr>
            <p:grpSpPr>
              <a:xfrm flipH="1" flipV="1">
                <a:off x="1446212" y="3078822"/>
                <a:ext cx="1843088" cy="923130"/>
                <a:chOff x="1981200" y="1433286"/>
                <a:chExt cx="1843088" cy="923130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31" name="object 87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bject  88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8" name="مجموعة 83"/>
              <p:cNvGrpSpPr/>
              <p:nvPr/>
            </p:nvGrpSpPr>
            <p:grpSpPr>
              <a:xfrm flipH="1" flipV="1">
                <a:off x="1427162" y="3059772"/>
                <a:ext cx="1843088" cy="923130"/>
                <a:chOff x="1981200" y="1433286"/>
                <a:chExt cx="1843088" cy="923130"/>
              </a:xfrm>
              <a:solidFill>
                <a:srgbClr val="FF3F5F"/>
              </a:solidFill>
            </p:grpSpPr>
            <p:sp>
              <p:nvSpPr>
                <p:cNvPr id="129" name="object 85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bject  86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0" name="object  84"/>
            <p:cNvSpPr txBox="1"/>
            <p:nvPr/>
          </p:nvSpPr>
          <p:spPr>
            <a:xfrm>
              <a:off x="1427273" y="4797623"/>
              <a:ext cx="1842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Fail </a:t>
              </a: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Peribadi</a:t>
              </a: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Staf</a:t>
              </a:r>
              <a:endPara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1" name="object 113"/>
            <p:cNvGrpSpPr/>
            <p:nvPr/>
          </p:nvGrpSpPr>
          <p:grpSpPr>
            <a:xfrm>
              <a:off x="3973512" y="4431372"/>
              <a:ext cx="1862138" cy="942180"/>
              <a:chOff x="3973512" y="3059772"/>
              <a:chExt cx="1862138" cy="942180"/>
            </a:xfrm>
          </p:grpSpPr>
          <p:grpSp>
            <p:nvGrpSpPr>
              <p:cNvPr id="121" name="مجموعة 90"/>
              <p:cNvGrpSpPr/>
              <p:nvPr/>
            </p:nvGrpSpPr>
            <p:grpSpPr>
              <a:xfrm flipH="1" flipV="1">
                <a:off x="3992562" y="3078822"/>
                <a:ext cx="1843088" cy="923130"/>
                <a:chOff x="1981200" y="1433286"/>
                <a:chExt cx="1843088" cy="923130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25" name="object 95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bject  96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2" name="مجموعة 91"/>
              <p:cNvGrpSpPr/>
              <p:nvPr/>
            </p:nvGrpSpPr>
            <p:grpSpPr>
              <a:xfrm flipH="1" flipV="1">
                <a:off x="3973512" y="3059772"/>
                <a:ext cx="1843088" cy="923130"/>
                <a:chOff x="1981200" y="1433286"/>
                <a:chExt cx="1843088" cy="923130"/>
              </a:xfrm>
              <a:solidFill>
                <a:srgbClr val="3BC7E2"/>
              </a:solidFill>
            </p:grpSpPr>
            <p:sp>
              <p:nvSpPr>
                <p:cNvPr id="123" name="object 93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bject  94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2" name="object  92"/>
            <p:cNvSpPr txBox="1"/>
            <p:nvPr/>
          </p:nvSpPr>
          <p:spPr>
            <a:xfrm>
              <a:off x="3973623" y="4572000"/>
              <a:ext cx="18429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Minit</a:t>
              </a: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b="1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Mesyuarat</a:t>
              </a: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MEU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Gambar</a:t>
              </a:r>
              <a:endParaRPr lang="en-US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3" name="object 112"/>
            <p:cNvGrpSpPr/>
            <p:nvPr/>
          </p:nvGrpSpPr>
          <p:grpSpPr>
            <a:xfrm>
              <a:off x="6529387" y="4468020"/>
              <a:ext cx="1862138" cy="942180"/>
              <a:chOff x="6519862" y="3077370"/>
              <a:chExt cx="1862138" cy="942180"/>
            </a:xfrm>
          </p:grpSpPr>
          <p:grpSp>
            <p:nvGrpSpPr>
              <p:cNvPr id="115" name="مجموعة 98"/>
              <p:cNvGrpSpPr/>
              <p:nvPr/>
            </p:nvGrpSpPr>
            <p:grpSpPr>
              <a:xfrm flipH="1" flipV="1">
                <a:off x="6538912" y="3096420"/>
                <a:ext cx="1843088" cy="923130"/>
                <a:chOff x="1981200" y="1433286"/>
                <a:chExt cx="1843088" cy="923130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119" name="object  103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bject  104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مجموعة 99"/>
              <p:cNvGrpSpPr/>
              <p:nvPr/>
            </p:nvGrpSpPr>
            <p:grpSpPr>
              <a:xfrm flipH="1" flipV="1">
                <a:off x="6519862" y="3077370"/>
                <a:ext cx="1843088" cy="923130"/>
                <a:chOff x="1981200" y="1433286"/>
                <a:chExt cx="1843088" cy="923130"/>
              </a:xfrm>
              <a:solidFill>
                <a:srgbClr val="7F739A"/>
              </a:solidFill>
            </p:grpSpPr>
            <p:sp>
              <p:nvSpPr>
                <p:cNvPr id="117" name="object 101"/>
                <p:cNvSpPr/>
                <p:nvPr/>
              </p:nvSpPr>
              <p:spPr>
                <a:xfrm>
                  <a:off x="1981200" y="1433286"/>
                  <a:ext cx="1843088" cy="77073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bject  102"/>
                <p:cNvSpPr/>
                <p:nvPr/>
              </p:nvSpPr>
              <p:spPr>
                <a:xfrm flipV="1">
                  <a:off x="1981200" y="2204016"/>
                  <a:ext cx="176784" cy="152400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4" name="object  100"/>
            <p:cNvSpPr txBox="1"/>
            <p:nvPr/>
          </p:nvSpPr>
          <p:spPr>
            <a:xfrm>
              <a:off x="6519973" y="4797623"/>
              <a:ext cx="1842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  <a:defRPr/>
              </a:pPr>
              <a:r>
                <a:rPr lang="en-US" sz="1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MOU, MOA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905000" y="744582"/>
            <a:ext cx="6781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2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PPORTUNITIES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34314" y="838200"/>
            <a:ext cx="1800173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KEDUA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58978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Dapat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menerbitkan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semula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bahan</a:t>
            </a:r>
            <a:r>
              <a:rPr lang="en-MY" sz="3200" dirty="0" smtClean="0">
                <a:latin typeface="Tw Cen MT" panose="020B0602020104020603" pitchFamily="34" charset="0"/>
              </a:rPr>
              <a:t>- </a:t>
            </a:r>
            <a:r>
              <a:rPr lang="en-MY" sz="3200" dirty="0" err="1" smtClean="0">
                <a:latin typeface="Tw Cen MT" panose="020B0602020104020603" pitchFamily="34" charset="0"/>
              </a:rPr>
              <a:t>bahan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bernilai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sejarah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6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6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4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32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30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ound Same Side Corner Rectangle 27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39850" y="2948541"/>
            <a:ext cx="1655763" cy="3147459"/>
            <a:chOff x="1128713" y="1619250"/>
            <a:chExt cx="1655763" cy="2814638"/>
          </a:xfrm>
        </p:grpSpPr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128713" y="166370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4 h 1466"/>
                <a:gd name="T8" fmla="*/ 815 w 876"/>
                <a:gd name="T9" fmla="*/ 1456 h 1466"/>
                <a:gd name="T10" fmla="*/ 791 w 876"/>
                <a:gd name="T11" fmla="*/ 1451 h 1466"/>
                <a:gd name="T12" fmla="*/ 760 w 876"/>
                <a:gd name="T13" fmla="*/ 1437 h 1466"/>
                <a:gd name="T14" fmla="*/ 709 w 876"/>
                <a:gd name="T15" fmla="*/ 1445 h 1466"/>
                <a:gd name="T16" fmla="*/ 685 w 876"/>
                <a:gd name="T17" fmla="*/ 1449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1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2 h 1466"/>
                <a:gd name="T44" fmla="*/ 32 w 876"/>
                <a:gd name="T45" fmla="*/ 1401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4"/>
                  </a:cubicBezTo>
                  <a:cubicBezTo>
                    <a:pt x="803" y="1442"/>
                    <a:pt x="818" y="1456"/>
                    <a:pt x="815" y="1456"/>
                  </a:cubicBezTo>
                  <a:cubicBezTo>
                    <a:pt x="812" y="1456"/>
                    <a:pt x="809" y="1456"/>
                    <a:pt x="791" y="1451"/>
                  </a:cubicBezTo>
                  <a:cubicBezTo>
                    <a:pt x="774" y="1446"/>
                    <a:pt x="772" y="1439"/>
                    <a:pt x="760" y="1437"/>
                  </a:cubicBezTo>
                  <a:cubicBezTo>
                    <a:pt x="748" y="1435"/>
                    <a:pt x="729" y="1436"/>
                    <a:pt x="709" y="1445"/>
                  </a:cubicBezTo>
                  <a:cubicBezTo>
                    <a:pt x="688" y="1454"/>
                    <a:pt x="685" y="1449"/>
                    <a:pt x="685" y="1449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7"/>
                    <a:pt x="370" y="1441"/>
                  </a:cubicBezTo>
                  <a:cubicBezTo>
                    <a:pt x="316" y="1445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2"/>
                  </a:cubicBezTo>
                  <a:cubicBezTo>
                    <a:pt x="72" y="1414"/>
                    <a:pt x="47" y="1405"/>
                    <a:pt x="32" y="1401"/>
                  </a:cubicBezTo>
                  <a:cubicBezTo>
                    <a:pt x="18" y="1397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128713" y="161925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5 h 1466"/>
                <a:gd name="T8" fmla="*/ 815 w 876"/>
                <a:gd name="T9" fmla="*/ 1457 h 1466"/>
                <a:gd name="T10" fmla="*/ 791 w 876"/>
                <a:gd name="T11" fmla="*/ 1452 h 1466"/>
                <a:gd name="T12" fmla="*/ 760 w 876"/>
                <a:gd name="T13" fmla="*/ 1438 h 1466"/>
                <a:gd name="T14" fmla="*/ 709 w 876"/>
                <a:gd name="T15" fmla="*/ 1446 h 1466"/>
                <a:gd name="T16" fmla="*/ 685 w 876"/>
                <a:gd name="T17" fmla="*/ 1450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2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3 h 1466"/>
                <a:gd name="T44" fmla="*/ 32 w 876"/>
                <a:gd name="T45" fmla="*/ 1402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5"/>
                  </a:cubicBezTo>
                  <a:cubicBezTo>
                    <a:pt x="803" y="1443"/>
                    <a:pt x="818" y="1457"/>
                    <a:pt x="815" y="1457"/>
                  </a:cubicBezTo>
                  <a:cubicBezTo>
                    <a:pt x="812" y="1457"/>
                    <a:pt x="809" y="1457"/>
                    <a:pt x="791" y="1452"/>
                  </a:cubicBezTo>
                  <a:cubicBezTo>
                    <a:pt x="774" y="1447"/>
                    <a:pt x="772" y="1440"/>
                    <a:pt x="760" y="1438"/>
                  </a:cubicBezTo>
                  <a:cubicBezTo>
                    <a:pt x="748" y="1436"/>
                    <a:pt x="729" y="1437"/>
                    <a:pt x="709" y="1446"/>
                  </a:cubicBezTo>
                  <a:cubicBezTo>
                    <a:pt x="688" y="1455"/>
                    <a:pt x="685" y="1450"/>
                    <a:pt x="685" y="1450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8"/>
                    <a:pt x="370" y="1442"/>
                  </a:cubicBezTo>
                  <a:cubicBezTo>
                    <a:pt x="316" y="1446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3"/>
                  </a:cubicBezTo>
                  <a:cubicBezTo>
                    <a:pt x="72" y="1414"/>
                    <a:pt x="47" y="1406"/>
                    <a:pt x="32" y="1402"/>
                  </a:cubicBezTo>
                  <a:cubicBezTo>
                    <a:pt x="18" y="1398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Freeform 15"/>
          <p:cNvSpPr>
            <a:spLocks/>
          </p:cNvSpPr>
          <p:nvPr/>
        </p:nvSpPr>
        <p:spPr bwMode="auto">
          <a:xfrm>
            <a:off x="1889121" y="2862695"/>
            <a:ext cx="528638" cy="476250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748627" y="5320145"/>
            <a:ext cx="838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44832" y="5330325"/>
            <a:ext cx="144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Bahan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Pameran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GTAR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084511" y="2736372"/>
            <a:ext cx="1655763" cy="3147459"/>
            <a:chOff x="2873375" y="1407080"/>
            <a:chExt cx="1655763" cy="2814638"/>
          </a:xfrm>
        </p:grpSpPr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73375" y="145153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4 h 1466"/>
                <a:gd name="T8" fmla="*/ 815 w 876"/>
                <a:gd name="T9" fmla="*/ 1456 h 1466"/>
                <a:gd name="T10" fmla="*/ 791 w 876"/>
                <a:gd name="T11" fmla="*/ 1451 h 1466"/>
                <a:gd name="T12" fmla="*/ 760 w 876"/>
                <a:gd name="T13" fmla="*/ 1437 h 1466"/>
                <a:gd name="T14" fmla="*/ 709 w 876"/>
                <a:gd name="T15" fmla="*/ 1445 h 1466"/>
                <a:gd name="T16" fmla="*/ 685 w 876"/>
                <a:gd name="T17" fmla="*/ 1449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1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2 h 1466"/>
                <a:gd name="T44" fmla="*/ 32 w 876"/>
                <a:gd name="T45" fmla="*/ 1401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4"/>
                  </a:cubicBezTo>
                  <a:cubicBezTo>
                    <a:pt x="803" y="1442"/>
                    <a:pt x="818" y="1456"/>
                    <a:pt x="815" y="1456"/>
                  </a:cubicBezTo>
                  <a:cubicBezTo>
                    <a:pt x="812" y="1456"/>
                    <a:pt x="809" y="1456"/>
                    <a:pt x="791" y="1451"/>
                  </a:cubicBezTo>
                  <a:cubicBezTo>
                    <a:pt x="774" y="1446"/>
                    <a:pt x="772" y="1439"/>
                    <a:pt x="760" y="1437"/>
                  </a:cubicBezTo>
                  <a:cubicBezTo>
                    <a:pt x="748" y="1435"/>
                    <a:pt x="729" y="1436"/>
                    <a:pt x="709" y="1445"/>
                  </a:cubicBezTo>
                  <a:cubicBezTo>
                    <a:pt x="688" y="1454"/>
                    <a:pt x="685" y="1449"/>
                    <a:pt x="685" y="1449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7"/>
                    <a:pt x="370" y="1441"/>
                  </a:cubicBezTo>
                  <a:cubicBezTo>
                    <a:pt x="316" y="1445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2"/>
                  </a:cubicBezTo>
                  <a:cubicBezTo>
                    <a:pt x="72" y="1414"/>
                    <a:pt x="47" y="1405"/>
                    <a:pt x="32" y="1401"/>
                  </a:cubicBezTo>
                  <a:cubicBezTo>
                    <a:pt x="18" y="1397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FF3F5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2873375" y="140708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5 h 1466"/>
                <a:gd name="T8" fmla="*/ 815 w 876"/>
                <a:gd name="T9" fmla="*/ 1457 h 1466"/>
                <a:gd name="T10" fmla="*/ 791 w 876"/>
                <a:gd name="T11" fmla="*/ 1452 h 1466"/>
                <a:gd name="T12" fmla="*/ 760 w 876"/>
                <a:gd name="T13" fmla="*/ 1438 h 1466"/>
                <a:gd name="T14" fmla="*/ 709 w 876"/>
                <a:gd name="T15" fmla="*/ 1446 h 1466"/>
                <a:gd name="T16" fmla="*/ 685 w 876"/>
                <a:gd name="T17" fmla="*/ 1450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2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3 h 1466"/>
                <a:gd name="T44" fmla="*/ 32 w 876"/>
                <a:gd name="T45" fmla="*/ 1402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5"/>
                  </a:cubicBezTo>
                  <a:cubicBezTo>
                    <a:pt x="803" y="1443"/>
                    <a:pt x="818" y="1457"/>
                    <a:pt x="815" y="1457"/>
                  </a:cubicBezTo>
                  <a:cubicBezTo>
                    <a:pt x="812" y="1457"/>
                    <a:pt x="809" y="1457"/>
                    <a:pt x="791" y="1452"/>
                  </a:cubicBezTo>
                  <a:cubicBezTo>
                    <a:pt x="774" y="1447"/>
                    <a:pt x="772" y="1440"/>
                    <a:pt x="760" y="1438"/>
                  </a:cubicBezTo>
                  <a:cubicBezTo>
                    <a:pt x="748" y="1436"/>
                    <a:pt x="729" y="1437"/>
                    <a:pt x="709" y="1446"/>
                  </a:cubicBezTo>
                  <a:cubicBezTo>
                    <a:pt x="688" y="1455"/>
                    <a:pt x="685" y="1450"/>
                    <a:pt x="685" y="1450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8"/>
                    <a:pt x="370" y="1442"/>
                  </a:cubicBezTo>
                  <a:cubicBezTo>
                    <a:pt x="316" y="1446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3"/>
                  </a:cubicBezTo>
                  <a:cubicBezTo>
                    <a:pt x="72" y="1414"/>
                    <a:pt x="47" y="1406"/>
                    <a:pt x="32" y="1402"/>
                  </a:cubicBezTo>
                  <a:cubicBezTo>
                    <a:pt x="18" y="1398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FF3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Freeform 15"/>
          <p:cNvSpPr>
            <a:spLocks/>
          </p:cNvSpPr>
          <p:nvPr/>
        </p:nvSpPr>
        <p:spPr bwMode="auto">
          <a:xfrm>
            <a:off x="3633783" y="2650525"/>
            <a:ext cx="528638" cy="476250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493289" y="5107975"/>
            <a:ext cx="838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189498" y="5101725"/>
            <a:ext cx="144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Koleksi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Gambar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Laluan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PTAR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29174" y="2948541"/>
            <a:ext cx="1655763" cy="3147459"/>
            <a:chOff x="4618037" y="1619250"/>
            <a:chExt cx="1655763" cy="2814638"/>
          </a:xfrm>
        </p:grpSpPr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618037" y="166370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4 h 1466"/>
                <a:gd name="T8" fmla="*/ 815 w 876"/>
                <a:gd name="T9" fmla="*/ 1456 h 1466"/>
                <a:gd name="T10" fmla="*/ 791 w 876"/>
                <a:gd name="T11" fmla="*/ 1451 h 1466"/>
                <a:gd name="T12" fmla="*/ 760 w 876"/>
                <a:gd name="T13" fmla="*/ 1437 h 1466"/>
                <a:gd name="T14" fmla="*/ 709 w 876"/>
                <a:gd name="T15" fmla="*/ 1445 h 1466"/>
                <a:gd name="T16" fmla="*/ 685 w 876"/>
                <a:gd name="T17" fmla="*/ 1449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1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2 h 1466"/>
                <a:gd name="T44" fmla="*/ 32 w 876"/>
                <a:gd name="T45" fmla="*/ 1401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4"/>
                  </a:cubicBezTo>
                  <a:cubicBezTo>
                    <a:pt x="803" y="1442"/>
                    <a:pt x="818" y="1456"/>
                    <a:pt x="815" y="1456"/>
                  </a:cubicBezTo>
                  <a:cubicBezTo>
                    <a:pt x="812" y="1456"/>
                    <a:pt x="809" y="1456"/>
                    <a:pt x="791" y="1451"/>
                  </a:cubicBezTo>
                  <a:cubicBezTo>
                    <a:pt x="774" y="1446"/>
                    <a:pt x="772" y="1439"/>
                    <a:pt x="760" y="1437"/>
                  </a:cubicBezTo>
                  <a:cubicBezTo>
                    <a:pt x="748" y="1435"/>
                    <a:pt x="729" y="1436"/>
                    <a:pt x="709" y="1445"/>
                  </a:cubicBezTo>
                  <a:cubicBezTo>
                    <a:pt x="688" y="1454"/>
                    <a:pt x="685" y="1449"/>
                    <a:pt x="685" y="1449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7"/>
                    <a:pt x="370" y="1441"/>
                  </a:cubicBezTo>
                  <a:cubicBezTo>
                    <a:pt x="316" y="1445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2"/>
                  </a:cubicBezTo>
                  <a:cubicBezTo>
                    <a:pt x="72" y="1414"/>
                    <a:pt x="47" y="1405"/>
                    <a:pt x="32" y="1401"/>
                  </a:cubicBezTo>
                  <a:cubicBezTo>
                    <a:pt x="18" y="1397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2AC2A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4618037" y="161925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5 h 1466"/>
                <a:gd name="T8" fmla="*/ 815 w 876"/>
                <a:gd name="T9" fmla="*/ 1457 h 1466"/>
                <a:gd name="T10" fmla="*/ 791 w 876"/>
                <a:gd name="T11" fmla="*/ 1452 h 1466"/>
                <a:gd name="T12" fmla="*/ 760 w 876"/>
                <a:gd name="T13" fmla="*/ 1438 h 1466"/>
                <a:gd name="T14" fmla="*/ 709 w 876"/>
                <a:gd name="T15" fmla="*/ 1446 h 1466"/>
                <a:gd name="T16" fmla="*/ 685 w 876"/>
                <a:gd name="T17" fmla="*/ 1450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2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3 h 1466"/>
                <a:gd name="T44" fmla="*/ 32 w 876"/>
                <a:gd name="T45" fmla="*/ 1402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5"/>
                  </a:cubicBezTo>
                  <a:cubicBezTo>
                    <a:pt x="803" y="1443"/>
                    <a:pt x="818" y="1457"/>
                    <a:pt x="815" y="1457"/>
                  </a:cubicBezTo>
                  <a:cubicBezTo>
                    <a:pt x="812" y="1457"/>
                    <a:pt x="809" y="1457"/>
                    <a:pt x="791" y="1452"/>
                  </a:cubicBezTo>
                  <a:cubicBezTo>
                    <a:pt x="774" y="1447"/>
                    <a:pt x="772" y="1440"/>
                    <a:pt x="760" y="1438"/>
                  </a:cubicBezTo>
                  <a:cubicBezTo>
                    <a:pt x="748" y="1436"/>
                    <a:pt x="729" y="1437"/>
                    <a:pt x="709" y="1446"/>
                  </a:cubicBezTo>
                  <a:cubicBezTo>
                    <a:pt x="688" y="1455"/>
                    <a:pt x="685" y="1450"/>
                    <a:pt x="685" y="1450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8"/>
                    <a:pt x="370" y="1442"/>
                  </a:cubicBezTo>
                  <a:cubicBezTo>
                    <a:pt x="316" y="1446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3"/>
                  </a:cubicBezTo>
                  <a:cubicBezTo>
                    <a:pt x="72" y="1414"/>
                    <a:pt x="47" y="1406"/>
                    <a:pt x="32" y="1402"/>
                  </a:cubicBezTo>
                  <a:cubicBezTo>
                    <a:pt x="18" y="1398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2AC2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Freeform 15"/>
          <p:cNvSpPr>
            <a:spLocks/>
          </p:cNvSpPr>
          <p:nvPr/>
        </p:nvSpPr>
        <p:spPr bwMode="auto">
          <a:xfrm>
            <a:off x="5378445" y="2862695"/>
            <a:ext cx="528638" cy="476250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237951" y="5320145"/>
            <a:ext cx="838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34160" y="5330325"/>
            <a:ext cx="144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Buku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Achieving A Dream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573837" y="2736372"/>
            <a:ext cx="1655763" cy="3147459"/>
            <a:chOff x="6362700" y="1407080"/>
            <a:chExt cx="1655763" cy="2814638"/>
          </a:xfrm>
        </p:grpSpPr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6362700" y="145153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4 h 1466"/>
                <a:gd name="T8" fmla="*/ 815 w 876"/>
                <a:gd name="T9" fmla="*/ 1456 h 1466"/>
                <a:gd name="T10" fmla="*/ 791 w 876"/>
                <a:gd name="T11" fmla="*/ 1451 h 1466"/>
                <a:gd name="T12" fmla="*/ 760 w 876"/>
                <a:gd name="T13" fmla="*/ 1437 h 1466"/>
                <a:gd name="T14" fmla="*/ 709 w 876"/>
                <a:gd name="T15" fmla="*/ 1445 h 1466"/>
                <a:gd name="T16" fmla="*/ 685 w 876"/>
                <a:gd name="T17" fmla="*/ 1449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1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2 h 1466"/>
                <a:gd name="T44" fmla="*/ 32 w 876"/>
                <a:gd name="T45" fmla="*/ 1401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4"/>
                  </a:cubicBezTo>
                  <a:cubicBezTo>
                    <a:pt x="803" y="1442"/>
                    <a:pt x="818" y="1456"/>
                    <a:pt x="815" y="1456"/>
                  </a:cubicBezTo>
                  <a:cubicBezTo>
                    <a:pt x="812" y="1456"/>
                    <a:pt x="809" y="1456"/>
                    <a:pt x="791" y="1451"/>
                  </a:cubicBezTo>
                  <a:cubicBezTo>
                    <a:pt x="774" y="1446"/>
                    <a:pt x="772" y="1439"/>
                    <a:pt x="760" y="1437"/>
                  </a:cubicBezTo>
                  <a:cubicBezTo>
                    <a:pt x="748" y="1435"/>
                    <a:pt x="729" y="1436"/>
                    <a:pt x="709" y="1445"/>
                  </a:cubicBezTo>
                  <a:cubicBezTo>
                    <a:pt x="688" y="1454"/>
                    <a:pt x="685" y="1449"/>
                    <a:pt x="685" y="1449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7"/>
                    <a:pt x="370" y="1441"/>
                  </a:cubicBezTo>
                  <a:cubicBezTo>
                    <a:pt x="316" y="1445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2"/>
                  </a:cubicBezTo>
                  <a:cubicBezTo>
                    <a:pt x="72" y="1414"/>
                    <a:pt x="47" y="1405"/>
                    <a:pt x="32" y="1401"/>
                  </a:cubicBezTo>
                  <a:cubicBezTo>
                    <a:pt x="18" y="1397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3BC7E2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6362700" y="1407080"/>
              <a:ext cx="1655763" cy="2770188"/>
            </a:xfrm>
            <a:custGeom>
              <a:avLst/>
              <a:gdLst>
                <a:gd name="T0" fmla="*/ 874 w 876"/>
                <a:gd name="T1" fmla="*/ 0 h 1466"/>
                <a:gd name="T2" fmla="*/ 874 w 876"/>
                <a:gd name="T3" fmla="*/ 1402 h 1466"/>
                <a:gd name="T4" fmla="*/ 859 w 876"/>
                <a:gd name="T5" fmla="*/ 1421 h 1466"/>
                <a:gd name="T6" fmla="*/ 824 w 876"/>
                <a:gd name="T7" fmla="*/ 1455 h 1466"/>
                <a:gd name="T8" fmla="*/ 815 w 876"/>
                <a:gd name="T9" fmla="*/ 1457 h 1466"/>
                <a:gd name="T10" fmla="*/ 791 w 876"/>
                <a:gd name="T11" fmla="*/ 1452 h 1466"/>
                <a:gd name="T12" fmla="*/ 760 w 876"/>
                <a:gd name="T13" fmla="*/ 1438 h 1466"/>
                <a:gd name="T14" fmla="*/ 709 w 876"/>
                <a:gd name="T15" fmla="*/ 1446 h 1466"/>
                <a:gd name="T16" fmla="*/ 685 w 876"/>
                <a:gd name="T17" fmla="*/ 1450 h 1466"/>
                <a:gd name="T18" fmla="*/ 573 w 876"/>
                <a:gd name="T19" fmla="*/ 1425 h 1466"/>
                <a:gd name="T20" fmla="*/ 537 w 876"/>
                <a:gd name="T21" fmla="*/ 1430 h 1466"/>
                <a:gd name="T22" fmla="*/ 521 w 876"/>
                <a:gd name="T23" fmla="*/ 1424 h 1466"/>
                <a:gd name="T24" fmla="*/ 499 w 876"/>
                <a:gd name="T25" fmla="*/ 1431 h 1466"/>
                <a:gd name="T26" fmla="*/ 444 w 876"/>
                <a:gd name="T27" fmla="*/ 1432 h 1466"/>
                <a:gd name="T28" fmla="*/ 370 w 876"/>
                <a:gd name="T29" fmla="*/ 1442 h 1466"/>
                <a:gd name="T30" fmla="*/ 254 w 876"/>
                <a:gd name="T31" fmla="*/ 1416 h 1466"/>
                <a:gd name="T32" fmla="*/ 208 w 876"/>
                <a:gd name="T33" fmla="*/ 1402 h 1466"/>
                <a:gd name="T34" fmla="*/ 171 w 876"/>
                <a:gd name="T35" fmla="*/ 1403 h 1466"/>
                <a:gd name="T36" fmla="*/ 160 w 876"/>
                <a:gd name="T37" fmla="*/ 1395 h 1466"/>
                <a:gd name="T38" fmla="*/ 139 w 876"/>
                <a:gd name="T39" fmla="*/ 1405 h 1466"/>
                <a:gd name="T40" fmla="*/ 104 w 876"/>
                <a:gd name="T41" fmla="*/ 1406 h 1466"/>
                <a:gd name="T42" fmla="*/ 83 w 876"/>
                <a:gd name="T43" fmla="*/ 1413 h 1466"/>
                <a:gd name="T44" fmla="*/ 32 w 876"/>
                <a:gd name="T45" fmla="*/ 1402 h 1466"/>
                <a:gd name="T46" fmla="*/ 0 w 876"/>
                <a:gd name="T47" fmla="*/ 1398 h 1466"/>
                <a:gd name="T48" fmla="*/ 0 w 876"/>
                <a:gd name="T49" fmla="*/ 0 h 1466"/>
                <a:gd name="T50" fmla="*/ 874 w 876"/>
                <a:gd name="T51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466">
                  <a:moveTo>
                    <a:pt x="874" y="0"/>
                  </a:moveTo>
                  <a:cubicBezTo>
                    <a:pt x="874" y="0"/>
                    <a:pt x="876" y="1398"/>
                    <a:pt x="874" y="1402"/>
                  </a:cubicBezTo>
                  <a:cubicBezTo>
                    <a:pt x="872" y="1406"/>
                    <a:pt x="874" y="1414"/>
                    <a:pt x="859" y="1421"/>
                  </a:cubicBezTo>
                  <a:cubicBezTo>
                    <a:pt x="843" y="1428"/>
                    <a:pt x="845" y="1466"/>
                    <a:pt x="824" y="1455"/>
                  </a:cubicBezTo>
                  <a:cubicBezTo>
                    <a:pt x="803" y="1443"/>
                    <a:pt x="818" y="1457"/>
                    <a:pt x="815" y="1457"/>
                  </a:cubicBezTo>
                  <a:cubicBezTo>
                    <a:pt x="812" y="1457"/>
                    <a:pt x="809" y="1457"/>
                    <a:pt x="791" y="1452"/>
                  </a:cubicBezTo>
                  <a:cubicBezTo>
                    <a:pt x="774" y="1447"/>
                    <a:pt x="772" y="1440"/>
                    <a:pt x="760" y="1438"/>
                  </a:cubicBezTo>
                  <a:cubicBezTo>
                    <a:pt x="748" y="1436"/>
                    <a:pt x="729" y="1437"/>
                    <a:pt x="709" y="1446"/>
                  </a:cubicBezTo>
                  <a:cubicBezTo>
                    <a:pt x="688" y="1455"/>
                    <a:pt x="685" y="1450"/>
                    <a:pt x="685" y="1450"/>
                  </a:cubicBezTo>
                  <a:cubicBezTo>
                    <a:pt x="633" y="1428"/>
                    <a:pt x="573" y="1425"/>
                    <a:pt x="573" y="1425"/>
                  </a:cubicBezTo>
                  <a:cubicBezTo>
                    <a:pt x="573" y="1425"/>
                    <a:pt x="541" y="1430"/>
                    <a:pt x="537" y="1430"/>
                  </a:cubicBezTo>
                  <a:cubicBezTo>
                    <a:pt x="533" y="1430"/>
                    <a:pt x="521" y="1424"/>
                    <a:pt x="521" y="1424"/>
                  </a:cubicBezTo>
                  <a:cubicBezTo>
                    <a:pt x="521" y="1424"/>
                    <a:pt x="504" y="1431"/>
                    <a:pt x="499" y="1431"/>
                  </a:cubicBezTo>
                  <a:cubicBezTo>
                    <a:pt x="494" y="1431"/>
                    <a:pt x="444" y="1432"/>
                    <a:pt x="444" y="1432"/>
                  </a:cubicBezTo>
                  <a:cubicBezTo>
                    <a:pt x="444" y="1432"/>
                    <a:pt x="424" y="1438"/>
                    <a:pt x="370" y="1442"/>
                  </a:cubicBezTo>
                  <a:cubicBezTo>
                    <a:pt x="316" y="1446"/>
                    <a:pt x="259" y="1422"/>
                    <a:pt x="254" y="1416"/>
                  </a:cubicBezTo>
                  <a:cubicBezTo>
                    <a:pt x="250" y="1410"/>
                    <a:pt x="233" y="1405"/>
                    <a:pt x="208" y="1402"/>
                  </a:cubicBezTo>
                  <a:cubicBezTo>
                    <a:pt x="183" y="1399"/>
                    <a:pt x="183" y="1403"/>
                    <a:pt x="171" y="1403"/>
                  </a:cubicBezTo>
                  <a:cubicBezTo>
                    <a:pt x="158" y="1403"/>
                    <a:pt x="164" y="1401"/>
                    <a:pt x="160" y="1395"/>
                  </a:cubicBezTo>
                  <a:cubicBezTo>
                    <a:pt x="156" y="1389"/>
                    <a:pt x="152" y="1403"/>
                    <a:pt x="139" y="1405"/>
                  </a:cubicBezTo>
                  <a:cubicBezTo>
                    <a:pt x="126" y="1407"/>
                    <a:pt x="111" y="1405"/>
                    <a:pt x="104" y="1406"/>
                  </a:cubicBezTo>
                  <a:cubicBezTo>
                    <a:pt x="97" y="1407"/>
                    <a:pt x="93" y="1411"/>
                    <a:pt x="83" y="1413"/>
                  </a:cubicBezTo>
                  <a:cubicBezTo>
                    <a:pt x="72" y="1414"/>
                    <a:pt x="47" y="1406"/>
                    <a:pt x="32" y="1402"/>
                  </a:cubicBezTo>
                  <a:cubicBezTo>
                    <a:pt x="18" y="1398"/>
                    <a:pt x="0" y="1398"/>
                    <a:pt x="0" y="13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rgbClr val="3BC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Freeform 15"/>
          <p:cNvSpPr>
            <a:spLocks/>
          </p:cNvSpPr>
          <p:nvPr/>
        </p:nvSpPr>
        <p:spPr bwMode="auto">
          <a:xfrm>
            <a:off x="7123108" y="2650525"/>
            <a:ext cx="528638" cy="476250"/>
          </a:xfrm>
          <a:custGeom>
            <a:avLst/>
            <a:gdLst>
              <a:gd name="T0" fmla="*/ 99 w 279"/>
              <a:gd name="T1" fmla="*/ 237 h 252"/>
              <a:gd name="T2" fmla="*/ 253 w 279"/>
              <a:gd name="T3" fmla="*/ 82 h 252"/>
              <a:gd name="T4" fmla="*/ 260 w 279"/>
              <a:gd name="T5" fmla="*/ 17 h 252"/>
              <a:gd name="T6" fmla="*/ 211 w 279"/>
              <a:gd name="T7" fmla="*/ 14 h 252"/>
              <a:gd name="T8" fmla="*/ 158 w 279"/>
              <a:gd name="T9" fmla="*/ 67 h 252"/>
              <a:gd name="T10" fmla="*/ 167 w 279"/>
              <a:gd name="T11" fmla="*/ 75 h 252"/>
              <a:gd name="T12" fmla="*/ 219 w 279"/>
              <a:gd name="T13" fmla="*/ 24 h 252"/>
              <a:gd name="T14" fmla="*/ 252 w 279"/>
              <a:gd name="T15" fmla="*/ 26 h 252"/>
              <a:gd name="T16" fmla="*/ 245 w 279"/>
              <a:gd name="T17" fmla="*/ 74 h 252"/>
              <a:gd name="T18" fmla="*/ 90 w 279"/>
              <a:gd name="T19" fmla="*/ 228 h 252"/>
              <a:gd name="T20" fmla="*/ 90 w 279"/>
              <a:gd name="T21" fmla="*/ 229 h 252"/>
              <a:gd name="T22" fmla="*/ 70 w 279"/>
              <a:gd name="T23" fmla="*/ 239 h 252"/>
              <a:gd name="T24" fmla="*/ 45 w 279"/>
              <a:gd name="T25" fmla="*/ 227 h 252"/>
              <a:gd name="T26" fmla="*/ 65 w 279"/>
              <a:gd name="T27" fmla="*/ 150 h 252"/>
              <a:gd name="T28" fmla="*/ 156 w 279"/>
              <a:gd name="T29" fmla="*/ 60 h 252"/>
              <a:gd name="T30" fmla="*/ 156 w 279"/>
              <a:gd name="T31" fmla="*/ 51 h 252"/>
              <a:gd name="T32" fmla="*/ 147 w 279"/>
              <a:gd name="T33" fmla="*/ 51 h 252"/>
              <a:gd name="T34" fmla="*/ 56 w 279"/>
              <a:gd name="T35" fmla="*/ 142 h 252"/>
              <a:gd name="T36" fmla="*/ 37 w 279"/>
              <a:gd name="T37" fmla="*/ 235 h 252"/>
              <a:gd name="T38" fmla="*/ 71 w 279"/>
              <a:gd name="T39" fmla="*/ 251 h 252"/>
              <a:gd name="T40" fmla="*/ 99 w 279"/>
              <a:gd name="T41" fmla="*/ 23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9" h="252">
                <a:moveTo>
                  <a:pt x="99" y="237"/>
                </a:moveTo>
                <a:cubicBezTo>
                  <a:pt x="253" y="82"/>
                  <a:pt x="253" y="82"/>
                  <a:pt x="253" y="82"/>
                </a:cubicBezTo>
                <a:cubicBezTo>
                  <a:pt x="276" y="59"/>
                  <a:pt x="279" y="36"/>
                  <a:pt x="260" y="17"/>
                </a:cubicBezTo>
                <a:cubicBezTo>
                  <a:pt x="243" y="0"/>
                  <a:pt x="221" y="7"/>
                  <a:pt x="211" y="14"/>
                </a:cubicBezTo>
                <a:cubicBezTo>
                  <a:pt x="158" y="67"/>
                  <a:pt x="158" y="67"/>
                  <a:pt x="158" y="67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21" y="22"/>
                  <a:pt x="238" y="12"/>
                  <a:pt x="252" y="26"/>
                </a:cubicBezTo>
                <a:cubicBezTo>
                  <a:pt x="265" y="39"/>
                  <a:pt x="263" y="55"/>
                  <a:pt x="245" y="74"/>
                </a:cubicBezTo>
                <a:cubicBezTo>
                  <a:pt x="90" y="228"/>
                  <a:pt x="90" y="228"/>
                  <a:pt x="90" y="228"/>
                </a:cubicBezTo>
                <a:cubicBezTo>
                  <a:pt x="90" y="229"/>
                  <a:pt x="90" y="229"/>
                  <a:pt x="90" y="229"/>
                </a:cubicBezTo>
                <a:cubicBezTo>
                  <a:pt x="89" y="229"/>
                  <a:pt x="82" y="238"/>
                  <a:pt x="70" y="239"/>
                </a:cubicBezTo>
                <a:cubicBezTo>
                  <a:pt x="62" y="239"/>
                  <a:pt x="54" y="235"/>
                  <a:pt x="45" y="227"/>
                </a:cubicBezTo>
                <a:cubicBezTo>
                  <a:pt x="21" y="203"/>
                  <a:pt x="33" y="182"/>
                  <a:pt x="65" y="15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57"/>
                  <a:pt x="158" y="53"/>
                  <a:pt x="156" y="51"/>
                </a:cubicBezTo>
                <a:cubicBezTo>
                  <a:pt x="153" y="49"/>
                  <a:pt x="149" y="49"/>
                  <a:pt x="147" y="51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35" y="163"/>
                  <a:pt x="0" y="198"/>
                  <a:pt x="37" y="235"/>
                </a:cubicBezTo>
                <a:cubicBezTo>
                  <a:pt x="48" y="246"/>
                  <a:pt x="59" y="252"/>
                  <a:pt x="71" y="251"/>
                </a:cubicBezTo>
                <a:cubicBezTo>
                  <a:pt x="87" y="250"/>
                  <a:pt x="97" y="239"/>
                  <a:pt x="99" y="2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6982614" y="5107975"/>
            <a:ext cx="838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78823" y="5101725"/>
            <a:ext cx="144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UiTM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Dalam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Sejarah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61" y="3186545"/>
            <a:ext cx="1313272" cy="174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AppData\Local\Temp\notes91D8DD\~b708605.T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29" y="3401604"/>
            <a:ext cx="1410020" cy="1767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70" y="3246768"/>
            <a:ext cx="1449664" cy="168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22" y="3401604"/>
            <a:ext cx="1387157" cy="18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1905000" y="744582"/>
            <a:ext cx="6781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PPORTUNITIES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99049" y="838200"/>
            <a:ext cx="1870705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KETIGA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28" y="1524000"/>
            <a:ext cx="8584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Bahan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arkib</a:t>
            </a:r>
            <a:r>
              <a:rPr lang="en-MY" sz="3200" dirty="0" smtClean="0">
                <a:latin typeface="Tw Cen MT" panose="020B0602020104020603" pitchFamily="34" charset="0"/>
              </a:rPr>
              <a:t> yang </a:t>
            </a:r>
            <a:r>
              <a:rPr lang="en-MY" sz="3200" dirty="0" err="1" smtClean="0">
                <a:latin typeface="Tw Cen MT" panose="020B0602020104020603" pitchFamily="34" charset="0"/>
              </a:rPr>
              <a:t>diterbitkan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oleh</a:t>
            </a:r>
            <a:r>
              <a:rPr lang="en-MY" sz="3200" dirty="0" smtClean="0">
                <a:latin typeface="Tw Cen MT" panose="020B0602020104020603" pitchFamily="34" charset="0"/>
              </a:rPr>
              <a:t> PTJ/</a:t>
            </a:r>
            <a:r>
              <a:rPr lang="en-MY" sz="3200" dirty="0" err="1" smtClean="0">
                <a:latin typeface="Tw Cen MT" panose="020B0602020104020603" pitchFamily="34" charset="0"/>
              </a:rPr>
              <a:t>individu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secara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tidak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langsung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dapat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mempromosikan</a:t>
            </a:r>
            <a:r>
              <a:rPr lang="en-MY" sz="3200" dirty="0" smtClean="0">
                <a:latin typeface="Tw Cen MT" panose="020B0602020104020603" pitchFamily="34" charset="0"/>
              </a:rPr>
              <a:t> JAU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5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5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3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31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9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5947" y="2743200"/>
            <a:ext cx="7828453" cy="3770531"/>
            <a:chOff x="647705" y="2410860"/>
            <a:chExt cx="7828453" cy="3770531"/>
          </a:xfrm>
        </p:grpSpPr>
        <p:sp>
          <p:nvSpPr>
            <p:cNvPr id="38" name="Hexagon 37"/>
            <p:cNvSpPr/>
            <p:nvPr/>
          </p:nvSpPr>
          <p:spPr>
            <a:xfrm>
              <a:off x="647705" y="2484756"/>
              <a:ext cx="1563973" cy="1371600"/>
            </a:xfrm>
            <a:prstGeom prst="hexago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" y="2590800"/>
              <a:ext cx="13147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Fakulti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Sains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atematik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Komputer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1987" y="4365509"/>
              <a:ext cx="1295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Sempena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50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tahun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penubuhan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: Coffee Table Book</a:t>
              </a:r>
            </a:p>
          </p:txBody>
        </p:sp>
        <p:sp>
          <p:nvSpPr>
            <p:cNvPr id="42" name="Hexagon 41"/>
            <p:cNvSpPr/>
            <p:nvPr/>
          </p:nvSpPr>
          <p:spPr>
            <a:xfrm flipV="1">
              <a:off x="2213825" y="4009569"/>
              <a:ext cx="1563973" cy="1371600"/>
            </a:xfrm>
            <a:prstGeom prst="hexagon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48107" y="2438400"/>
              <a:ext cx="1295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Pameran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Sempena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Istiadat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Konvokesyen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Ke-84</a:t>
              </a:r>
            </a:p>
          </p:txBody>
        </p:sp>
        <p:sp>
          <p:nvSpPr>
            <p:cNvPr id="45" name="Hexagon 44"/>
            <p:cNvSpPr/>
            <p:nvPr/>
          </p:nvSpPr>
          <p:spPr>
            <a:xfrm>
              <a:off x="3779945" y="2484756"/>
              <a:ext cx="1563973" cy="1371600"/>
            </a:xfrm>
            <a:prstGeom prst="hexagon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02942" y="2732782"/>
              <a:ext cx="135485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Perpustakaan</a:t>
              </a:r>
              <a:endPara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UiTM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Cawangan</a:t>
              </a:r>
              <a:endPara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Sarawak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14227" y="4365509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Projek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Wall of Fame</a:t>
              </a:r>
            </a:p>
          </p:txBody>
        </p:sp>
        <p:sp>
          <p:nvSpPr>
            <p:cNvPr id="48" name="Hexagon 47"/>
            <p:cNvSpPr/>
            <p:nvPr/>
          </p:nvSpPr>
          <p:spPr>
            <a:xfrm flipV="1">
              <a:off x="5346065" y="4009569"/>
              <a:ext cx="1563973" cy="1371600"/>
            </a:xfrm>
            <a:prstGeom prst="hexagon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80347" y="2410860"/>
              <a:ext cx="1295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Penerbitan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lang="en-US" sz="1400" b="1" kern="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filem</a:t>
              </a:r>
              <a:r>
                <a:rPr lang="en-US" sz="1400" b="1" kern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b="1" kern="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dokumentari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ITM </a:t>
              </a:r>
              <a:r>
                <a:rPr kumimoji="0" lang="en-US" sz="14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ke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UiTM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>
              <a:off x="6912185" y="2484756"/>
              <a:ext cx="1563973" cy="1371600"/>
            </a:xfrm>
            <a:prstGeom prst="hexagon">
              <a:avLst/>
            </a:prstGeom>
            <a:solidFill>
              <a:srgbClr val="2993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21124" y="2896626"/>
              <a:ext cx="9460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ALUMNI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UiTM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46466" y="4365509"/>
              <a:ext cx="14296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Penyediaan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buku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edisi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kedua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YBhg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. Tan Sri Arshad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Ayub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: A Second Chance: Life and Mission of Arshad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Ayub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02742" y="4256782"/>
              <a:ext cx="135485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Perpustakaan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UiTM</a:t>
              </a:r>
              <a:endParaRPr lang="en-US" sz="1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Cawangan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Sabah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13936" y="4343400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YBhg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.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Dato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’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Ibrahim Ali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1905000" y="744582"/>
            <a:ext cx="6781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Freeform 233"/>
          <p:cNvSpPr>
            <a:spLocks noEditPoints="1"/>
          </p:cNvSpPr>
          <p:nvPr/>
        </p:nvSpPr>
        <p:spPr bwMode="auto">
          <a:xfrm>
            <a:off x="6048366" y="3711396"/>
            <a:ext cx="324716" cy="514134"/>
          </a:xfrm>
          <a:custGeom>
            <a:avLst/>
            <a:gdLst>
              <a:gd name="T0" fmla="*/ 176 w 198"/>
              <a:gd name="T1" fmla="*/ 301 h 315"/>
              <a:gd name="T2" fmla="*/ 187 w 198"/>
              <a:gd name="T3" fmla="*/ 315 h 315"/>
              <a:gd name="T4" fmla="*/ 164 w 198"/>
              <a:gd name="T5" fmla="*/ 303 h 315"/>
              <a:gd name="T6" fmla="*/ 138 w 198"/>
              <a:gd name="T7" fmla="*/ 255 h 315"/>
              <a:gd name="T8" fmla="*/ 75 w 198"/>
              <a:gd name="T9" fmla="*/ 189 h 315"/>
              <a:gd name="T10" fmla="*/ 41 w 198"/>
              <a:gd name="T11" fmla="*/ 255 h 315"/>
              <a:gd name="T12" fmla="*/ 23 w 198"/>
              <a:gd name="T13" fmla="*/ 315 h 315"/>
              <a:gd name="T14" fmla="*/ 0 w 198"/>
              <a:gd name="T15" fmla="*/ 301 h 315"/>
              <a:gd name="T16" fmla="*/ 55 w 198"/>
              <a:gd name="T17" fmla="*/ 170 h 315"/>
              <a:gd name="T18" fmla="*/ 180 w 198"/>
              <a:gd name="T19" fmla="*/ 87 h 315"/>
              <a:gd name="T20" fmla="*/ 198 w 198"/>
              <a:gd name="T21" fmla="*/ 140 h 315"/>
              <a:gd name="T22" fmla="*/ 180 w 198"/>
              <a:gd name="T23" fmla="*/ 135 h 315"/>
              <a:gd name="T24" fmla="*/ 156 w 198"/>
              <a:gd name="T25" fmla="*/ 121 h 315"/>
              <a:gd name="T26" fmla="*/ 141 w 198"/>
              <a:gd name="T27" fmla="*/ 155 h 315"/>
              <a:gd name="T28" fmla="*/ 31 w 198"/>
              <a:gd name="T29" fmla="*/ 140 h 315"/>
              <a:gd name="T30" fmla="*/ 14 w 198"/>
              <a:gd name="T31" fmla="*/ 105 h 315"/>
              <a:gd name="T32" fmla="*/ 31 w 198"/>
              <a:gd name="T33" fmla="*/ 87 h 315"/>
              <a:gd name="T34" fmla="*/ 21 w 198"/>
              <a:gd name="T35" fmla="*/ 78 h 315"/>
              <a:gd name="T36" fmla="*/ 21 w 198"/>
              <a:gd name="T37" fmla="*/ 14 h 315"/>
              <a:gd name="T38" fmla="*/ 85 w 198"/>
              <a:gd name="T39" fmla="*/ 14 h 315"/>
              <a:gd name="T40" fmla="*/ 104 w 198"/>
              <a:gd name="T41" fmla="*/ 14 h 315"/>
              <a:gd name="T42" fmla="*/ 168 w 198"/>
              <a:gd name="T43" fmla="*/ 14 h 315"/>
              <a:gd name="T44" fmla="*/ 168 w 198"/>
              <a:gd name="T45" fmla="*/ 78 h 315"/>
              <a:gd name="T46" fmla="*/ 156 w 198"/>
              <a:gd name="T47" fmla="*/ 105 h 315"/>
              <a:gd name="T48" fmla="*/ 180 w 198"/>
              <a:gd name="T49" fmla="*/ 91 h 315"/>
              <a:gd name="T50" fmla="*/ 147 w 198"/>
              <a:gd name="T51" fmla="*/ 35 h 315"/>
              <a:gd name="T52" fmla="*/ 125 w 198"/>
              <a:gd name="T53" fmla="*/ 35 h 315"/>
              <a:gd name="T54" fmla="*/ 125 w 198"/>
              <a:gd name="T55" fmla="*/ 57 h 315"/>
              <a:gd name="T56" fmla="*/ 147 w 198"/>
              <a:gd name="T57" fmla="*/ 57 h 315"/>
              <a:gd name="T58" fmla="*/ 147 w 198"/>
              <a:gd name="T59" fmla="*/ 35 h 315"/>
              <a:gd name="T60" fmla="*/ 53 w 198"/>
              <a:gd name="T61" fmla="*/ 30 h 315"/>
              <a:gd name="T62" fmla="*/ 38 w 198"/>
              <a:gd name="T63" fmla="*/ 46 h 315"/>
              <a:gd name="T64" fmla="*/ 53 w 198"/>
              <a:gd name="T65" fmla="*/ 61 h 315"/>
              <a:gd name="T66" fmla="*/ 69 w 198"/>
              <a:gd name="T67" fmla="*/ 46 h 315"/>
              <a:gd name="T68" fmla="*/ 80 w 198"/>
              <a:gd name="T69" fmla="*/ 199 h 315"/>
              <a:gd name="T70" fmla="*/ 88 w 198"/>
              <a:gd name="T71" fmla="*/ 255 h 315"/>
              <a:gd name="T72" fmla="*/ 97 w 198"/>
              <a:gd name="T73" fmla="*/ 301 h 315"/>
              <a:gd name="T74" fmla="*/ 104 w 198"/>
              <a:gd name="T75" fmla="*/ 255 h 315"/>
              <a:gd name="T76" fmla="*/ 80 w 198"/>
              <a:gd name="T77" fmla="*/ 19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8" h="315">
                <a:moveTo>
                  <a:pt x="132" y="170"/>
                </a:moveTo>
                <a:cubicBezTo>
                  <a:pt x="176" y="301"/>
                  <a:pt x="176" y="301"/>
                  <a:pt x="176" y="301"/>
                </a:cubicBezTo>
                <a:cubicBezTo>
                  <a:pt x="187" y="301"/>
                  <a:pt x="187" y="301"/>
                  <a:pt x="187" y="301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64" y="315"/>
                  <a:pt x="164" y="315"/>
                  <a:pt x="164" y="315"/>
                </a:cubicBezTo>
                <a:cubicBezTo>
                  <a:pt x="164" y="303"/>
                  <a:pt x="164" y="303"/>
                  <a:pt x="164" y="303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75" y="189"/>
                  <a:pt x="75" y="189"/>
                  <a:pt x="75" y="189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1" y="255"/>
                  <a:pt x="41" y="255"/>
                  <a:pt x="41" y="255"/>
                </a:cubicBezTo>
                <a:cubicBezTo>
                  <a:pt x="23" y="303"/>
                  <a:pt x="23" y="303"/>
                  <a:pt x="23" y="303"/>
                </a:cubicBezTo>
                <a:cubicBezTo>
                  <a:pt x="23" y="315"/>
                  <a:pt x="23" y="315"/>
                  <a:pt x="23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01"/>
                  <a:pt x="0" y="301"/>
                  <a:pt x="0" y="301"/>
                </a:cubicBezTo>
                <a:cubicBezTo>
                  <a:pt x="11" y="301"/>
                  <a:pt x="11" y="301"/>
                  <a:pt x="11" y="301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132" y="170"/>
                  <a:pt x="132" y="170"/>
                  <a:pt x="132" y="170"/>
                </a:cubicBezTo>
                <a:close/>
                <a:moveTo>
                  <a:pt x="180" y="87"/>
                </a:moveTo>
                <a:cubicBezTo>
                  <a:pt x="198" y="87"/>
                  <a:pt x="198" y="87"/>
                  <a:pt x="198" y="87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80" y="140"/>
                  <a:pt x="180" y="140"/>
                  <a:pt x="180" y="140"/>
                </a:cubicBezTo>
                <a:cubicBezTo>
                  <a:pt x="180" y="135"/>
                  <a:pt x="180" y="135"/>
                  <a:pt x="180" y="135"/>
                </a:cubicBezTo>
                <a:cubicBezTo>
                  <a:pt x="162" y="124"/>
                  <a:pt x="162" y="124"/>
                  <a:pt x="162" y="124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48"/>
                  <a:pt x="149" y="155"/>
                  <a:pt x="141" y="155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38" y="155"/>
                  <a:pt x="31" y="148"/>
                  <a:pt x="31" y="140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87"/>
                  <a:pt x="14" y="87"/>
                  <a:pt x="14" y="87"/>
                </a:cubicBezTo>
                <a:cubicBezTo>
                  <a:pt x="31" y="87"/>
                  <a:pt x="31" y="87"/>
                  <a:pt x="31" y="87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4"/>
                  <a:pt x="24" y="81"/>
                  <a:pt x="21" y="78"/>
                </a:cubicBezTo>
                <a:cubicBezTo>
                  <a:pt x="13" y="70"/>
                  <a:pt x="8" y="59"/>
                  <a:pt x="8" y="46"/>
                </a:cubicBezTo>
                <a:cubicBezTo>
                  <a:pt x="8" y="33"/>
                  <a:pt x="13" y="22"/>
                  <a:pt x="21" y="14"/>
                </a:cubicBezTo>
                <a:cubicBezTo>
                  <a:pt x="29" y="5"/>
                  <a:pt x="41" y="0"/>
                  <a:pt x="53" y="0"/>
                </a:cubicBezTo>
                <a:cubicBezTo>
                  <a:pt x="66" y="0"/>
                  <a:pt x="77" y="5"/>
                  <a:pt x="85" y="14"/>
                </a:cubicBezTo>
                <a:cubicBezTo>
                  <a:pt x="89" y="18"/>
                  <a:pt x="92" y="22"/>
                  <a:pt x="94" y="27"/>
                </a:cubicBezTo>
                <a:cubicBezTo>
                  <a:pt x="97" y="22"/>
                  <a:pt x="100" y="18"/>
                  <a:pt x="104" y="14"/>
                </a:cubicBezTo>
                <a:cubicBezTo>
                  <a:pt x="112" y="5"/>
                  <a:pt x="123" y="0"/>
                  <a:pt x="136" y="0"/>
                </a:cubicBezTo>
                <a:cubicBezTo>
                  <a:pt x="148" y="0"/>
                  <a:pt x="160" y="5"/>
                  <a:pt x="168" y="14"/>
                </a:cubicBezTo>
                <a:cubicBezTo>
                  <a:pt x="176" y="22"/>
                  <a:pt x="181" y="33"/>
                  <a:pt x="181" y="46"/>
                </a:cubicBezTo>
                <a:cubicBezTo>
                  <a:pt x="181" y="59"/>
                  <a:pt x="176" y="70"/>
                  <a:pt x="168" y="78"/>
                </a:cubicBezTo>
                <a:cubicBezTo>
                  <a:pt x="165" y="82"/>
                  <a:pt x="161" y="85"/>
                  <a:pt x="156" y="87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7" y="35"/>
                </a:moveTo>
                <a:cubicBezTo>
                  <a:pt x="144" y="32"/>
                  <a:pt x="140" y="30"/>
                  <a:pt x="136" y="30"/>
                </a:cubicBezTo>
                <a:cubicBezTo>
                  <a:pt x="132" y="30"/>
                  <a:pt x="128" y="32"/>
                  <a:pt x="125" y="35"/>
                </a:cubicBezTo>
                <a:cubicBezTo>
                  <a:pt x="122" y="38"/>
                  <a:pt x="120" y="42"/>
                  <a:pt x="120" y="46"/>
                </a:cubicBezTo>
                <a:cubicBezTo>
                  <a:pt x="120" y="50"/>
                  <a:pt x="122" y="54"/>
                  <a:pt x="125" y="57"/>
                </a:cubicBezTo>
                <a:cubicBezTo>
                  <a:pt x="128" y="60"/>
                  <a:pt x="132" y="61"/>
                  <a:pt x="136" y="61"/>
                </a:cubicBezTo>
                <a:cubicBezTo>
                  <a:pt x="140" y="61"/>
                  <a:pt x="144" y="60"/>
                  <a:pt x="147" y="57"/>
                </a:cubicBezTo>
                <a:cubicBezTo>
                  <a:pt x="150" y="54"/>
                  <a:pt x="151" y="50"/>
                  <a:pt x="151" y="46"/>
                </a:cubicBezTo>
                <a:cubicBezTo>
                  <a:pt x="151" y="42"/>
                  <a:pt x="150" y="38"/>
                  <a:pt x="147" y="35"/>
                </a:cubicBezTo>
                <a:close/>
                <a:moveTo>
                  <a:pt x="64" y="35"/>
                </a:moveTo>
                <a:cubicBezTo>
                  <a:pt x="61" y="32"/>
                  <a:pt x="57" y="30"/>
                  <a:pt x="53" y="30"/>
                </a:cubicBezTo>
                <a:cubicBezTo>
                  <a:pt x="49" y="30"/>
                  <a:pt x="45" y="32"/>
                  <a:pt x="42" y="35"/>
                </a:cubicBezTo>
                <a:cubicBezTo>
                  <a:pt x="39" y="38"/>
                  <a:pt x="38" y="42"/>
                  <a:pt x="38" y="46"/>
                </a:cubicBezTo>
                <a:cubicBezTo>
                  <a:pt x="38" y="50"/>
                  <a:pt x="39" y="54"/>
                  <a:pt x="42" y="57"/>
                </a:cubicBezTo>
                <a:cubicBezTo>
                  <a:pt x="45" y="60"/>
                  <a:pt x="49" y="61"/>
                  <a:pt x="53" y="61"/>
                </a:cubicBezTo>
                <a:cubicBezTo>
                  <a:pt x="57" y="61"/>
                  <a:pt x="61" y="60"/>
                  <a:pt x="64" y="57"/>
                </a:cubicBezTo>
                <a:cubicBezTo>
                  <a:pt x="67" y="54"/>
                  <a:pt x="69" y="50"/>
                  <a:pt x="69" y="46"/>
                </a:cubicBezTo>
                <a:cubicBezTo>
                  <a:pt x="69" y="42"/>
                  <a:pt x="67" y="38"/>
                  <a:pt x="64" y="35"/>
                </a:cubicBezTo>
                <a:close/>
                <a:moveTo>
                  <a:pt x="80" y="199"/>
                </a:moveTo>
                <a:cubicBezTo>
                  <a:pt x="83" y="255"/>
                  <a:pt x="83" y="255"/>
                  <a:pt x="83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99" y="255"/>
                  <a:pt x="99" y="255"/>
                  <a:pt x="99" y="255"/>
                </a:cubicBezTo>
                <a:cubicBezTo>
                  <a:pt x="104" y="255"/>
                  <a:pt x="104" y="255"/>
                  <a:pt x="104" y="255"/>
                </a:cubicBezTo>
                <a:cubicBezTo>
                  <a:pt x="106" y="199"/>
                  <a:pt x="106" y="199"/>
                  <a:pt x="106" y="199"/>
                </a:cubicBezTo>
                <a:lnTo>
                  <a:pt x="80" y="199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Freeform 165"/>
          <p:cNvSpPr>
            <a:spLocks noEditPoints="1"/>
          </p:cNvSpPr>
          <p:nvPr/>
        </p:nvSpPr>
        <p:spPr bwMode="auto">
          <a:xfrm>
            <a:off x="7615960" y="4322894"/>
            <a:ext cx="252521" cy="344205"/>
          </a:xfrm>
          <a:custGeom>
            <a:avLst/>
            <a:gdLst>
              <a:gd name="T0" fmla="*/ 79 w 79"/>
              <a:gd name="T1" fmla="*/ 6 h 92"/>
              <a:gd name="T2" fmla="*/ 10 w 79"/>
              <a:gd name="T3" fmla="*/ 6 h 92"/>
              <a:gd name="T4" fmla="*/ 8 w 79"/>
              <a:gd name="T5" fmla="*/ 9 h 92"/>
              <a:gd name="T6" fmla="*/ 7 w 79"/>
              <a:gd name="T7" fmla="*/ 12 h 92"/>
              <a:gd name="T8" fmla="*/ 8 w 79"/>
              <a:gd name="T9" fmla="*/ 15 h 92"/>
              <a:gd name="T10" fmla="*/ 10 w 79"/>
              <a:gd name="T11" fmla="*/ 18 h 92"/>
              <a:gd name="T12" fmla="*/ 14 w 79"/>
              <a:gd name="T13" fmla="*/ 18 h 92"/>
              <a:gd name="T14" fmla="*/ 11 w 79"/>
              <a:gd name="T15" fmla="*/ 22 h 92"/>
              <a:gd name="T16" fmla="*/ 11 w 79"/>
              <a:gd name="T17" fmla="*/ 55 h 92"/>
              <a:gd name="T18" fmla="*/ 21 w 79"/>
              <a:gd name="T19" fmla="*/ 47 h 92"/>
              <a:gd name="T20" fmla="*/ 33 w 79"/>
              <a:gd name="T21" fmla="*/ 54 h 92"/>
              <a:gd name="T22" fmla="*/ 33 w 79"/>
              <a:gd name="T23" fmla="*/ 22 h 92"/>
              <a:gd name="T24" fmla="*/ 36 w 79"/>
              <a:gd name="T25" fmla="*/ 18 h 92"/>
              <a:gd name="T26" fmla="*/ 79 w 79"/>
              <a:gd name="T27" fmla="*/ 18 h 92"/>
              <a:gd name="T28" fmla="*/ 79 w 79"/>
              <a:gd name="T29" fmla="*/ 22 h 92"/>
              <a:gd name="T30" fmla="*/ 79 w 79"/>
              <a:gd name="T31" fmla="*/ 25 h 92"/>
              <a:gd name="T32" fmla="*/ 79 w 79"/>
              <a:gd name="T33" fmla="*/ 92 h 92"/>
              <a:gd name="T34" fmla="*/ 13 w 79"/>
              <a:gd name="T35" fmla="*/ 92 h 92"/>
              <a:gd name="T36" fmla="*/ 1 w 79"/>
              <a:gd name="T37" fmla="*/ 85 h 92"/>
              <a:gd name="T38" fmla="*/ 1 w 79"/>
              <a:gd name="T39" fmla="*/ 13 h 92"/>
              <a:gd name="T40" fmla="*/ 0 w 79"/>
              <a:gd name="T41" fmla="*/ 12 h 92"/>
              <a:gd name="T42" fmla="*/ 2 w 79"/>
              <a:gd name="T43" fmla="*/ 6 h 92"/>
              <a:gd name="T44" fmla="*/ 8 w 79"/>
              <a:gd name="T45" fmla="*/ 0 h 92"/>
              <a:gd name="T46" fmla="*/ 9 w 79"/>
              <a:gd name="T47" fmla="*/ 0 h 92"/>
              <a:gd name="T48" fmla="*/ 10 w 79"/>
              <a:gd name="T49" fmla="*/ 0 h 92"/>
              <a:gd name="T50" fmla="*/ 79 w 79"/>
              <a:gd name="T51" fmla="*/ 0 h 92"/>
              <a:gd name="T52" fmla="*/ 79 w 79"/>
              <a:gd name="T53" fmla="*/ 6 h 92"/>
              <a:gd name="T54" fmla="*/ 12 w 79"/>
              <a:gd name="T55" fmla="*/ 16 h 92"/>
              <a:gd name="T56" fmla="*/ 74 w 79"/>
              <a:gd name="T57" fmla="*/ 16 h 92"/>
              <a:gd name="T58" fmla="*/ 74 w 79"/>
              <a:gd name="T59" fmla="*/ 14 h 92"/>
              <a:gd name="T60" fmla="*/ 11 w 79"/>
              <a:gd name="T61" fmla="*/ 14 h 92"/>
              <a:gd name="T62" fmla="*/ 12 w 79"/>
              <a:gd name="T63" fmla="*/ 16 h 92"/>
              <a:gd name="T64" fmla="*/ 11 w 79"/>
              <a:gd name="T65" fmla="*/ 12 h 92"/>
              <a:gd name="T66" fmla="*/ 11 w 79"/>
              <a:gd name="T67" fmla="*/ 13 h 92"/>
              <a:gd name="T68" fmla="*/ 74 w 79"/>
              <a:gd name="T69" fmla="*/ 13 h 92"/>
              <a:gd name="T70" fmla="*/ 74 w 79"/>
              <a:gd name="T71" fmla="*/ 12 h 92"/>
              <a:gd name="T72" fmla="*/ 11 w 79"/>
              <a:gd name="T73" fmla="*/ 12 h 92"/>
              <a:gd name="T74" fmla="*/ 12 w 79"/>
              <a:gd name="T75" fmla="*/ 9 h 92"/>
              <a:gd name="T76" fmla="*/ 11 w 79"/>
              <a:gd name="T77" fmla="*/ 10 h 92"/>
              <a:gd name="T78" fmla="*/ 74 w 79"/>
              <a:gd name="T79" fmla="*/ 10 h 92"/>
              <a:gd name="T80" fmla="*/ 74 w 79"/>
              <a:gd name="T81" fmla="*/ 9 h 92"/>
              <a:gd name="T82" fmla="*/ 12 w 79"/>
              <a:gd name="T83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" h="92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Freeform 173"/>
          <p:cNvSpPr>
            <a:spLocks noEditPoints="1"/>
          </p:cNvSpPr>
          <p:nvPr/>
        </p:nvSpPr>
        <p:spPr bwMode="auto">
          <a:xfrm>
            <a:off x="2832467" y="3970779"/>
            <a:ext cx="408375" cy="267161"/>
          </a:xfrm>
          <a:custGeom>
            <a:avLst/>
            <a:gdLst>
              <a:gd name="T0" fmla="*/ 18 w 99"/>
              <a:gd name="T1" fmla="*/ 58 h 65"/>
              <a:gd name="T2" fmla="*/ 53 w 99"/>
              <a:gd name="T3" fmla="*/ 65 h 65"/>
              <a:gd name="T4" fmla="*/ 87 w 99"/>
              <a:gd name="T5" fmla="*/ 57 h 65"/>
              <a:gd name="T6" fmla="*/ 87 w 99"/>
              <a:gd name="T7" fmla="*/ 23 h 65"/>
              <a:gd name="T8" fmla="*/ 53 w 99"/>
              <a:gd name="T9" fmla="*/ 28 h 65"/>
              <a:gd name="T10" fmla="*/ 18 w 99"/>
              <a:gd name="T11" fmla="*/ 23 h 65"/>
              <a:gd name="T12" fmla="*/ 18 w 99"/>
              <a:gd name="T13" fmla="*/ 58 h 65"/>
              <a:gd name="T14" fmla="*/ 99 w 99"/>
              <a:gd name="T15" fmla="*/ 8 h 65"/>
              <a:gd name="T16" fmla="*/ 99 w 99"/>
              <a:gd name="T17" fmla="*/ 17 h 65"/>
              <a:gd name="T18" fmla="*/ 53 w 99"/>
              <a:gd name="T19" fmla="*/ 24 h 65"/>
              <a:gd name="T20" fmla="*/ 7 w 99"/>
              <a:gd name="T21" fmla="*/ 17 h 65"/>
              <a:gd name="T22" fmla="*/ 7 w 99"/>
              <a:gd name="T23" fmla="*/ 34 h 65"/>
              <a:gd name="T24" fmla="*/ 9 w 99"/>
              <a:gd name="T25" fmla="*/ 37 h 65"/>
              <a:gd name="T26" fmla="*/ 5 w 99"/>
              <a:gd name="T27" fmla="*/ 41 h 65"/>
              <a:gd name="T28" fmla="*/ 2 w 99"/>
              <a:gd name="T29" fmla="*/ 37 h 65"/>
              <a:gd name="T30" fmla="*/ 4 w 99"/>
              <a:gd name="T31" fmla="*/ 34 h 65"/>
              <a:gd name="T32" fmla="*/ 4 w 99"/>
              <a:gd name="T33" fmla="*/ 8 h 65"/>
              <a:gd name="T34" fmla="*/ 53 w 99"/>
              <a:gd name="T35" fmla="*/ 0 h 65"/>
              <a:gd name="T36" fmla="*/ 99 w 99"/>
              <a:gd name="T37" fmla="*/ 8 h 65"/>
              <a:gd name="T38" fmla="*/ 8 w 99"/>
              <a:gd name="T39" fmla="*/ 42 h 65"/>
              <a:gd name="T40" fmla="*/ 3 w 99"/>
              <a:gd name="T41" fmla="*/ 42 h 65"/>
              <a:gd name="T42" fmla="*/ 0 w 99"/>
              <a:gd name="T43" fmla="*/ 58 h 65"/>
              <a:gd name="T44" fmla="*/ 2 w 99"/>
              <a:gd name="T45" fmla="*/ 58 h 65"/>
              <a:gd name="T46" fmla="*/ 3 w 99"/>
              <a:gd name="T47" fmla="*/ 56 h 65"/>
              <a:gd name="T48" fmla="*/ 3 w 99"/>
              <a:gd name="T49" fmla="*/ 58 h 65"/>
              <a:gd name="T50" fmla="*/ 6 w 99"/>
              <a:gd name="T51" fmla="*/ 59 h 65"/>
              <a:gd name="T52" fmla="*/ 7 w 99"/>
              <a:gd name="T53" fmla="*/ 57 h 65"/>
              <a:gd name="T54" fmla="*/ 7 w 99"/>
              <a:gd name="T55" fmla="*/ 59 h 65"/>
              <a:gd name="T56" fmla="*/ 8 w 99"/>
              <a:gd name="T57" fmla="*/ 59 h 65"/>
              <a:gd name="T58" fmla="*/ 8 w 99"/>
              <a:gd name="T59" fmla="*/ 51 h 65"/>
              <a:gd name="T60" fmla="*/ 9 w 99"/>
              <a:gd name="T61" fmla="*/ 58 h 65"/>
              <a:gd name="T62" fmla="*/ 11 w 99"/>
              <a:gd name="T63" fmla="*/ 58 h 65"/>
              <a:gd name="T64" fmla="*/ 8 w 99"/>
              <a:gd name="T65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Freeform 175"/>
          <p:cNvSpPr>
            <a:spLocks noEditPoints="1"/>
          </p:cNvSpPr>
          <p:nvPr/>
        </p:nvSpPr>
        <p:spPr bwMode="auto">
          <a:xfrm>
            <a:off x="1265787" y="4280752"/>
            <a:ext cx="311063" cy="409201"/>
          </a:xfrm>
          <a:custGeom>
            <a:avLst/>
            <a:gdLst>
              <a:gd name="T0" fmla="*/ 49 w 85"/>
              <a:gd name="T1" fmla="*/ 26 h 106"/>
              <a:gd name="T2" fmla="*/ 33 w 85"/>
              <a:gd name="T3" fmla="*/ 22 h 106"/>
              <a:gd name="T4" fmla="*/ 26 w 85"/>
              <a:gd name="T5" fmla="*/ 42 h 106"/>
              <a:gd name="T6" fmla="*/ 34 w 85"/>
              <a:gd name="T7" fmla="*/ 55 h 106"/>
              <a:gd name="T8" fmla="*/ 35 w 85"/>
              <a:gd name="T9" fmla="*/ 59 h 106"/>
              <a:gd name="T10" fmla="*/ 49 w 85"/>
              <a:gd name="T11" fmla="*/ 63 h 106"/>
              <a:gd name="T12" fmla="*/ 63 w 85"/>
              <a:gd name="T13" fmla="*/ 59 h 106"/>
              <a:gd name="T14" fmla="*/ 63 w 85"/>
              <a:gd name="T15" fmla="*/ 55 h 106"/>
              <a:gd name="T16" fmla="*/ 72 w 85"/>
              <a:gd name="T17" fmla="*/ 42 h 106"/>
              <a:gd name="T18" fmla="*/ 64 w 85"/>
              <a:gd name="T19" fmla="*/ 22 h 106"/>
              <a:gd name="T20" fmla="*/ 49 w 85"/>
              <a:gd name="T21" fmla="*/ 26 h 106"/>
              <a:gd name="T22" fmla="*/ 84 w 85"/>
              <a:gd name="T23" fmla="*/ 77 h 106"/>
              <a:gd name="T24" fmla="*/ 14 w 85"/>
              <a:gd name="T25" fmla="*/ 77 h 106"/>
              <a:gd name="T26" fmla="*/ 11 w 85"/>
              <a:gd name="T27" fmla="*/ 87 h 106"/>
              <a:gd name="T28" fmla="*/ 11 w 85"/>
              <a:gd name="T29" fmla="*/ 87 h 106"/>
              <a:gd name="T30" fmla="*/ 14 w 85"/>
              <a:gd name="T31" fmla="*/ 96 h 106"/>
              <a:gd name="T32" fmla="*/ 85 w 85"/>
              <a:gd name="T33" fmla="*/ 96 h 106"/>
              <a:gd name="T34" fmla="*/ 85 w 85"/>
              <a:gd name="T35" fmla="*/ 106 h 106"/>
              <a:gd name="T36" fmla="*/ 12 w 85"/>
              <a:gd name="T37" fmla="*/ 106 h 106"/>
              <a:gd name="T38" fmla="*/ 10 w 85"/>
              <a:gd name="T39" fmla="*/ 106 h 106"/>
              <a:gd name="T40" fmla="*/ 8 w 85"/>
              <a:gd name="T41" fmla="*/ 105 h 106"/>
              <a:gd name="T42" fmla="*/ 7 w 85"/>
              <a:gd name="T43" fmla="*/ 104 h 106"/>
              <a:gd name="T44" fmla="*/ 0 w 85"/>
              <a:gd name="T45" fmla="*/ 87 h 106"/>
              <a:gd name="T46" fmla="*/ 0 w 85"/>
              <a:gd name="T47" fmla="*/ 87 h 106"/>
              <a:gd name="T48" fmla="*/ 7 w 85"/>
              <a:gd name="T49" fmla="*/ 69 h 106"/>
              <a:gd name="T50" fmla="*/ 8 w 85"/>
              <a:gd name="T51" fmla="*/ 68 h 106"/>
              <a:gd name="T52" fmla="*/ 9 w 85"/>
              <a:gd name="T53" fmla="*/ 66 h 106"/>
              <a:gd name="T54" fmla="*/ 12 w 85"/>
              <a:gd name="T55" fmla="*/ 66 h 106"/>
              <a:gd name="T56" fmla="*/ 84 w 85"/>
              <a:gd name="T57" fmla="*/ 66 h 106"/>
              <a:gd name="T58" fmla="*/ 84 w 85"/>
              <a:gd name="T59" fmla="*/ 77 h 106"/>
              <a:gd name="T60" fmla="*/ 16 w 85"/>
              <a:gd name="T61" fmla="*/ 91 h 106"/>
              <a:gd name="T62" fmla="*/ 16 w 85"/>
              <a:gd name="T63" fmla="*/ 93 h 106"/>
              <a:gd name="T64" fmla="*/ 78 w 85"/>
              <a:gd name="T65" fmla="*/ 93 h 106"/>
              <a:gd name="T66" fmla="*/ 78 w 85"/>
              <a:gd name="T67" fmla="*/ 91 h 106"/>
              <a:gd name="T68" fmla="*/ 16 w 85"/>
              <a:gd name="T69" fmla="*/ 91 h 106"/>
              <a:gd name="T70" fmla="*/ 16 w 85"/>
              <a:gd name="T71" fmla="*/ 80 h 106"/>
              <a:gd name="T72" fmla="*/ 16 w 85"/>
              <a:gd name="T73" fmla="*/ 82 h 106"/>
              <a:gd name="T74" fmla="*/ 78 w 85"/>
              <a:gd name="T75" fmla="*/ 82 h 106"/>
              <a:gd name="T76" fmla="*/ 78 w 85"/>
              <a:gd name="T77" fmla="*/ 80 h 106"/>
              <a:gd name="T78" fmla="*/ 16 w 85"/>
              <a:gd name="T79" fmla="*/ 80 h 106"/>
              <a:gd name="T80" fmla="*/ 16 w 85"/>
              <a:gd name="T81" fmla="*/ 85 h 106"/>
              <a:gd name="T82" fmla="*/ 16 w 85"/>
              <a:gd name="T83" fmla="*/ 88 h 106"/>
              <a:gd name="T84" fmla="*/ 78 w 85"/>
              <a:gd name="T85" fmla="*/ 88 h 106"/>
              <a:gd name="T86" fmla="*/ 78 w 85"/>
              <a:gd name="T87" fmla="*/ 85 h 106"/>
              <a:gd name="T88" fmla="*/ 16 w 85"/>
              <a:gd name="T89" fmla="*/ 85 h 106"/>
              <a:gd name="T90" fmla="*/ 50 w 85"/>
              <a:gd name="T91" fmla="*/ 10 h 106"/>
              <a:gd name="T92" fmla="*/ 73 w 85"/>
              <a:gd name="T93" fmla="*/ 8 h 106"/>
              <a:gd name="T94" fmla="*/ 51 w 85"/>
              <a:gd name="T95" fmla="*/ 15 h 106"/>
              <a:gd name="T96" fmla="*/ 50 w 85"/>
              <a:gd name="T97" fmla="*/ 24 h 106"/>
              <a:gd name="T98" fmla="*/ 48 w 85"/>
              <a:gd name="T99" fmla="*/ 24 h 106"/>
              <a:gd name="T100" fmla="*/ 40 w 85"/>
              <a:gd name="T101" fmla="*/ 8 h 106"/>
              <a:gd name="T102" fmla="*/ 46 w 85"/>
              <a:gd name="T103" fmla="*/ 4 h 106"/>
              <a:gd name="T104" fmla="*/ 50 w 85"/>
              <a:gd name="T105" fmla="*/ 1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106">
                <a:moveTo>
                  <a:pt x="49" y="26"/>
                </a:moveTo>
                <a:cubicBezTo>
                  <a:pt x="47" y="24"/>
                  <a:pt x="40" y="19"/>
                  <a:pt x="33" y="22"/>
                </a:cubicBezTo>
                <a:cubicBezTo>
                  <a:pt x="25" y="25"/>
                  <a:pt x="22" y="34"/>
                  <a:pt x="26" y="42"/>
                </a:cubicBezTo>
                <a:cubicBezTo>
                  <a:pt x="30" y="50"/>
                  <a:pt x="33" y="53"/>
                  <a:pt x="34" y="55"/>
                </a:cubicBezTo>
                <a:cubicBezTo>
                  <a:pt x="35" y="56"/>
                  <a:pt x="34" y="58"/>
                  <a:pt x="35" y="59"/>
                </a:cubicBezTo>
                <a:cubicBezTo>
                  <a:pt x="36" y="64"/>
                  <a:pt x="46" y="66"/>
                  <a:pt x="49" y="63"/>
                </a:cubicBezTo>
                <a:cubicBezTo>
                  <a:pt x="52" y="66"/>
                  <a:pt x="62" y="64"/>
                  <a:pt x="63" y="59"/>
                </a:cubicBezTo>
                <a:cubicBezTo>
                  <a:pt x="63" y="58"/>
                  <a:pt x="63" y="56"/>
                  <a:pt x="63" y="55"/>
                </a:cubicBezTo>
                <a:cubicBezTo>
                  <a:pt x="64" y="53"/>
                  <a:pt x="68" y="50"/>
                  <a:pt x="72" y="42"/>
                </a:cubicBezTo>
                <a:cubicBezTo>
                  <a:pt x="76" y="34"/>
                  <a:pt x="73" y="25"/>
                  <a:pt x="64" y="22"/>
                </a:cubicBezTo>
                <a:cubicBezTo>
                  <a:pt x="58" y="19"/>
                  <a:pt x="51" y="24"/>
                  <a:pt x="49" y="26"/>
                </a:cubicBezTo>
                <a:close/>
                <a:moveTo>
                  <a:pt x="84" y="77"/>
                </a:moveTo>
                <a:cubicBezTo>
                  <a:pt x="14" y="77"/>
                  <a:pt x="14" y="77"/>
                  <a:pt x="14" y="77"/>
                </a:cubicBezTo>
                <a:cubicBezTo>
                  <a:pt x="11" y="80"/>
                  <a:pt x="10" y="83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90"/>
                  <a:pt x="12" y="93"/>
                  <a:pt x="14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12" y="106"/>
                  <a:pt x="12" y="106"/>
                  <a:pt x="12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8" y="105"/>
                  <a:pt x="8" y="105"/>
                  <a:pt x="8" y="105"/>
                </a:cubicBezTo>
                <a:cubicBezTo>
                  <a:pt x="8" y="104"/>
                  <a:pt x="7" y="104"/>
                  <a:pt x="7" y="104"/>
                </a:cubicBezTo>
                <a:cubicBezTo>
                  <a:pt x="3" y="99"/>
                  <a:pt x="0" y="93"/>
                  <a:pt x="0" y="8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1"/>
                  <a:pt x="2" y="74"/>
                  <a:pt x="7" y="69"/>
                </a:cubicBezTo>
                <a:cubicBezTo>
                  <a:pt x="7" y="69"/>
                  <a:pt x="7" y="68"/>
                  <a:pt x="8" y="68"/>
                </a:cubicBezTo>
                <a:cubicBezTo>
                  <a:pt x="9" y="66"/>
                  <a:pt x="9" y="66"/>
                  <a:pt x="9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77"/>
                  <a:pt x="84" y="77"/>
                  <a:pt x="84" y="77"/>
                </a:cubicBezTo>
                <a:close/>
                <a:moveTo>
                  <a:pt x="16" y="91"/>
                </a:moveTo>
                <a:cubicBezTo>
                  <a:pt x="16" y="93"/>
                  <a:pt x="16" y="93"/>
                  <a:pt x="16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1"/>
                  <a:pt x="78" y="91"/>
                  <a:pt x="78" y="91"/>
                </a:cubicBezTo>
                <a:cubicBezTo>
                  <a:pt x="16" y="91"/>
                  <a:pt x="16" y="91"/>
                  <a:pt x="16" y="91"/>
                </a:cubicBezTo>
                <a:close/>
                <a:moveTo>
                  <a:pt x="16" y="80"/>
                </a:moveTo>
                <a:cubicBezTo>
                  <a:pt x="16" y="82"/>
                  <a:pt x="16" y="82"/>
                  <a:pt x="16" y="82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0"/>
                  <a:pt x="78" y="80"/>
                  <a:pt x="78" y="80"/>
                </a:cubicBezTo>
                <a:cubicBezTo>
                  <a:pt x="16" y="80"/>
                  <a:pt x="16" y="80"/>
                  <a:pt x="16" y="80"/>
                </a:cubicBezTo>
                <a:close/>
                <a:moveTo>
                  <a:pt x="16" y="85"/>
                </a:moveTo>
                <a:cubicBezTo>
                  <a:pt x="16" y="88"/>
                  <a:pt x="16" y="88"/>
                  <a:pt x="16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5"/>
                  <a:pt x="78" y="85"/>
                  <a:pt x="78" y="85"/>
                </a:cubicBezTo>
                <a:cubicBezTo>
                  <a:pt x="16" y="85"/>
                  <a:pt x="16" y="85"/>
                  <a:pt x="16" y="85"/>
                </a:cubicBezTo>
                <a:close/>
                <a:moveTo>
                  <a:pt x="50" y="10"/>
                </a:moveTo>
                <a:cubicBezTo>
                  <a:pt x="54" y="0"/>
                  <a:pt x="64" y="5"/>
                  <a:pt x="73" y="8"/>
                </a:cubicBezTo>
                <a:cubicBezTo>
                  <a:pt x="69" y="14"/>
                  <a:pt x="58" y="18"/>
                  <a:pt x="51" y="15"/>
                </a:cubicBezTo>
                <a:cubicBezTo>
                  <a:pt x="51" y="18"/>
                  <a:pt x="50" y="21"/>
                  <a:pt x="5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17"/>
                  <a:pt x="46" y="13"/>
                  <a:pt x="40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6"/>
                  <a:pt x="50" y="8"/>
                  <a:pt x="50" y="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Freeform 231"/>
          <p:cNvSpPr>
            <a:spLocks noEditPoints="1"/>
          </p:cNvSpPr>
          <p:nvPr/>
        </p:nvSpPr>
        <p:spPr bwMode="auto">
          <a:xfrm>
            <a:off x="4381448" y="4296587"/>
            <a:ext cx="515824" cy="387292"/>
          </a:xfrm>
          <a:custGeom>
            <a:avLst/>
            <a:gdLst>
              <a:gd name="T0" fmla="*/ 184 w 316"/>
              <a:gd name="T1" fmla="*/ 0 h 237"/>
              <a:gd name="T2" fmla="*/ 316 w 316"/>
              <a:gd name="T3" fmla="*/ 72 h 237"/>
              <a:gd name="T4" fmla="*/ 174 w 316"/>
              <a:gd name="T5" fmla="*/ 200 h 237"/>
              <a:gd name="T6" fmla="*/ 192 w 316"/>
              <a:gd name="T7" fmla="*/ 157 h 237"/>
              <a:gd name="T8" fmla="*/ 222 w 316"/>
              <a:gd name="T9" fmla="*/ 173 h 237"/>
              <a:gd name="T10" fmla="*/ 196 w 316"/>
              <a:gd name="T11" fmla="*/ 124 h 237"/>
              <a:gd name="T12" fmla="*/ 195 w 316"/>
              <a:gd name="T13" fmla="*/ 80 h 237"/>
              <a:gd name="T14" fmla="*/ 211 w 316"/>
              <a:gd name="T15" fmla="*/ 83 h 237"/>
              <a:gd name="T16" fmla="*/ 192 w 316"/>
              <a:gd name="T17" fmla="*/ 53 h 237"/>
              <a:gd name="T18" fmla="*/ 190 w 316"/>
              <a:gd name="T19" fmla="*/ 47 h 237"/>
              <a:gd name="T20" fmla="*/ 187 w 316"/>
              <a:gd name="T21" fmla="*/ 26 h 237"/>
              <a:gd name="T22" fmla="*/ 166 w 316"/>
              <a:gd name="T23" fmla="*/ 30 h 237"/>
              <a:gd name="T24" fmla="*/ 162 w 316"/>
              <a:gd name="T25" fmla="*/ 31 h 237"/>
              <a:gd name="T26" fmla="*/ 184 w 316"/>
              <a:gd name="T27" fmla="*/ 0 h 237"/>
              <a:gd name="T28" fmla="*/ 16 w 316"/>
              <a:gd name="T29" fmla="*/ 53 h 237"/>
              <a:gd name="T30" fmla="*/ 91 w 316"/>
              <a:gd name="T31" fmla="*/ 237 h 237"/>
              <a:gd name="T32" fmla="*/ 166 w 316"/>
              <a:gd name="T33" fmla="*/ 53 h 237"/>
              <a:gd name="T34" fmla="*/ 16 w 316"/>
              <a:gd name="T35" fmla="*/ 53 h 237"/>
              <a:gd name="T36" fmla="*/ 52 w 316"/>
              <a:gd name="T37" fmla="*/ 165 h 237"/>
              <a:gd name="T38" fmla="*/ 131 w 316"/>
              <a:gd name="T39" fmla="*/ 165 h 237"/>
              <a:gd name="T40" fmla="*/ 52 w 316"/>
              <a:gd name="T41" fmla="*/ 165 h 237"/>
              <a:gd name="T42" fmla="*/ 76 w 316"/>
              <a:gd name="T43" fmla="*/ 118 h 237"/>
              <a:gd name="T44" fmla="*/ 36 w 316"/>
              <a:gd name="T45" fmla="*/ 110 h 237"/>
              <a:gd name="T46" fmla="*/ 76 w 316"/>
              <a:gd name="T47" fmla="*/ 118 h 237"/>
              <a:gd name="T48" fmla="*/ 107 w 316"/>
              <a:gd name="T49" fmla="*/ 118 h 237"/>
              <a:gd name="T50" fmla="*/ 148 w 316"/>
              <a:gd name="T51" fmla="*/ 110 h 237"/>
              <a:gd name="T52" fmla="*/ 107 w 316"/>
              <a:gd name="T53" fmla="*/ 118 h 237"/>
              <a:gd name="T54" fmla="*/ 233 w 316"/>
              <a:gd name="T55" fmla="*/ 94 h 237"/>
              <a:gd name="T56" fmla="*/ 268 w 316"/>
              <a:gd name="T57" fmla="*/ 117 h 237"/>
              <a:gd name="T58" fmla="*/ 233 w 316"/>
              <a:gd name="T59" fmla="*/ 9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6" h="237">
                <a:moveTo>
                  <a:pt x="184" y="0"/>
                </a:moveTo>
                <a:cubicBezTo>
                  <a:pt x="223" y="31"/>
                  <a:pt x="269" y="56"/>
                  <a:pt x="316" y="72"/>
                </a:cubicBezTo>
                <a:cubicBezTo>
                  <a:pt x="291" y="148"/>
                  <a:pt x="251" y="206"/>
                  <a:pt x="174" y="200"/>
                </a:cubicBezTo>
                <a:cubicBezTo>
                  <a:pt x="182" y="187"/>
                  <a:pt x="188" y="172"/>
                  <a:pt x="192" y="157"/>
                </a:cubicBezTo>
                <a:cubicBezTo>
                  <a:pt x="222" y="173"/>
                  <a:pt x="222" y="173"/>
                  <a:pt x="222" y="173"/>
                </a:cubicBezTo>
                <a:cubicBezTo>
                  <a:pt x="233" y="153"/>
                  <a:pt x="217" y="132"/>
                  <a:pt x="196" y="124"/>
                </a:cubicBezTo>
                <a:cubicBezTo>
                  <a:pt x="197" y="109"/>
                  <a:pt x="197" y="95"/>
                  <a:pt x="195" y="80"/>
                </a:cubicBezTo>
                <a:cubicBezTo>
                  <a:pt x="200" y="81"/>
                  <a:pt x="205" y="82"/>
                  <a:pt x="211" y="83"/>
                </a:cubicBezTo>
                <a:cubicBezTo>
                  <a:pt x="215" y="69"/>
                  <a:pt x="205" y="52"/>
                  <a:pt x="192" y="53"/>
                </a:cubicBezTo>
                <a:cubicBezTo>
                  <a:pt x="191" y="51"/>
                  <a:pt x="191" y="49"/>
                  <a:pt x="190" y="47"/>
                </a:cubicBezTo>
                <a:cubicBezTo>
                  <a:pt x="187" y="26"/>
                  <a:pt x="187" y="26"/>
                  <a:pt x="187" y="26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5" y="30"/>
                  <a:pt x="163" y="31"/>
                  <a:pt x="162" y="31"/>
                </a:cubicBezTo>
                <a:cubicBezTo>
                  <a:pt x="169" y="21"/>
                  <a:pt x="176" y="10"/>
                  <a:pt x="184" y="0"/>
                </a:cubicBezTo>
                <a:close/>
                <a:moveTo>
                  <a:pt x="16" y="53"/>
                </a:moveTo>
                <a:cubicBezTo>
                  <a:pt x="0" y="135"/>
                  <a:pt x="10" y="208"/>
                  <a:pt x="91" y="237"/>
                </a:cubicBezTo>
                <a:cubicBezTo>
                  <a:pt x="172" y="208"/>
                  <a:pt x="181" y="135"/>
                  <a:pt x="166" y="53"/>
                </a:cubicBezTo>
                <a:cubicBezTo>
                  <a:pt x="117" y="62"/>
                  <a:pt x="65" y="61"/>
                  <a:pt x="16" y="53"/>
                </a:cubicBezTo>
                <a:close/>
                <a:moveTo>
                  <a:pt x="52" y="165"/>
                </a:moveTo>
                <a:cubicBezTo>
                  <a:pt x="131" y="165"/>
                  <a:pt x="131" y="165"/>
                  <a:pt x="131" y="165"/>
                </a:cubicBezTo>
                <a:cubicBezTo>
                  <a:pt x="131" y="207"/>
                  <a:pt x="52" y="207"/>
                  <a:pt x="52" y="165"/>
                </a:cubicBezTo>
                <a:close/>
                <a:moveTo>
                  <a:pt x="76" y="118"/>
                </a:moveTo>
                <a:cubicBezTo>
                  <a:pt x="59" y="121"/>
                  <a:pt x="46" y="118"/>
                  <a:pt x="36" y="110"/>
                </a:cubicBezTo>
                <a:cubicBezTo>
                  <a:pt x="50" y="77"/>
                  <a:pt x="78" y="99"/>
                  <a:pt x="76" y="118"/>
                </a:cubicBezTo>
                <a:close/>
                <a:moveTo>
                  <a:pt x="107" y="118"/>
                </a:moveTo>
                <a:cubicBezTo>
                  <a:pt x="106" y="99"/>
                  <a:pt x="133" y="77"/>
                  <a:pt x="148" y="110"/>
                </a:cubicBezTo>
                <a:cubicBezTo>
                  <a:pt x="138" y="118"/>
                  <a:pt x="124" y="121"/>
                  <a:pt x="107" y="118"/>
                </a:cubicBezTo>
                <a:close/>
                <a:moveTo>
                  <a:pt x="233" y="94"/>
                </a:moveTo>
                <a:cubicBezTo>
                  <a:pt x="244" y="108"/>
                  <a:pt x="255" y="116"/>
                  <a:pt x="268" y="117"/>
                </a:cubicBezTo>
                <a:cubicBezTo>
                  <a:pt x="281" y="84"/>
                  <a:pt x="246" y="80"/>
                  <a:pt x="233" y="94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O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PPORTUNITIES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94479" y="838200"/>
            <a:ext cx="2479846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KEEMPAT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693" y="1524000"/>
            <a:ext cx="7287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Menjalinkan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kerjasama</a:t>
            </a:r>
            <a:r>
              <a:rPr lang="en-MY" sz="3200" dirty="0" smtClean="0">
                <a:latin typeface="Tw Cen MT" panose="020B0602020104020603" pitchFamily="34" charset="0"/>
              </a:rPr>
              <a:t> di </a:t>
            </a:r>
            <a:r>
              <a:rPr lang="en-MY" sz="3200" dirty="0" err="1" smtClean="0">
                <a:latin typeface="Tw Cen MT" panose="020B0602020104020603" pitchFamily="34" charset="0"/>
              </a:rPr>
              <a:t>antara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institusi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agensi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awam</a:t>
            </a:r>
            <a:r>
              <a:rPr lang="en-MY" sz="3200" dirty="0" smtClean="0">
                <a:latin typeface="Tw Cen MT" panose="020B0602020104020603" pitchFamily="34" charset="0"/>
              </a:rPr>
              <a:t>/</a:t>
            </a:r>
            <a:r>
              <a:rPr lang="en-MY" sz="3200" dirty="0" err="1" smtClean="0">
                <a:latin typeface="Tw Cen MT" panose="020B0602020104020603" pitchFamily="34" charset="0"/>
              </a:rPr>
              <a:t>swasta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0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0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8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6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4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" y="2562034"/>
            <a:ext cx="8298353" cy="3587353"/>
            <a:chOff x="382090" y="2209800"/>
            <a:chExt cx="8298353" cy="3587353"/>
          </a:xfrm>
        </p:grpSpPr>
        <p:sp>
          <p:nvSpPr>
            <p:cNvPr id="33" name="Oval 32"/>
            <p:cNvSpPr/>
            <p:nvPr/>
          </p:nvSpPr>
          <p:spPr>
            <a:xfrm>
              <a:off x="3232636" y="2860070"/>
              <a:ext cx="2678730" cy="2678728"/>
            </a:xfrm>
            <a:prstGeom prst="ellips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935196" y="2209800"/>
              <a:ext cx="1273608" cy="621397"/>
              <a:chOff x="695086" y="1192989"/>
              <a:chExt cx="1273608" cy="621397"/>
            </a:xfrm>
          </p:grpSpPr>
          <p:sp>
            <p:nvSpPr>
              <p:cNvPr id="68" name="Down Arrow Callout 67"/>
              <p:cNvSpPr/>
              <p:nvPr/>
            </p:nvSpPr>
            <p:spPr>
              <a:xfrm>
                <a:off x="695086" y="1192989"/>
                <a:ext cx="1273608" cy="621397"/>
              </a:xfrm>
              <a:prstGeom prst="downArrowCallout">
                <a:avLst>
                  <a:gd name="adj1" fmla="val 25000"/>
                  <a:gd name="adj2" fmla="val 25000"/>
                  <a:gd name="adj3" fmla="val 25000"/>
                  <a:gd name="adj4" fmla="val 75000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30151" y="1269189"/>
                <a:ext cx="1003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Kerjasama</a:t>
                </a:r>
                <a:endPara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35" name="Sev01"/>
            <p:cNvSpPr>
              <a:spLocks noChangeAspect="1"/>
            </p:cNvSpPr>
            <p:nvPr/>
          </p:nvSpPr>
          <p:spPr>
            <a:xfrm>
              <a:off x="2755011" y="2543234"/>
              <a:ext cx="722456" cy="722454"/>
            </a:xfrm>
            <a:prstGeom prst="ellipse">
              <a:avLst/>
            </a:prstGeom>
            <a:noFill/>
            <a:ln w="571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36" name="Sev01"/>
            <p:cNvSpPr>
              <a:spLocks noChangeAspect="1"/>
            </p:cNvSpPr>
            <p:nvPr/>
          </p:nvSpPr>
          <p:spPr>
            <a:xfrm>
              <a:off x="2339730" y="3838207"/>
              <a:ext cx="722456" cy="722454"/>
            </a:xfrm>
            <a:prstGeom prst="ellipse">
              <a:avLst/>
            </a:prstGeom>
            <a:noFill/>
            <a:ln w="57150" cap="flat" cmpd="sng" algn="ctr">
              <a:solidFill>
                <a:srgbClr val="FF3F5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37" name="Sev01"/>
            <p:cNvSpPr>
              <a:spLocks noChangeAspect="1"/>
            </p:cNvSpPr>
            <p:nvPr/>
          </p:nvSpPr>
          <p:spPr>
            <a:xfrm>
              <a:off x="2755011" y="5021312"/>
              <a:ext cx="722456" cy="722454"/>
            </a:xfrm>
            <a:prstGeom prst="ellipse">
              <a:avLst/>
            </a:prstGeom>
            <a:noFill/>
            <a:ln w="57150" cap="flat" cmpd="sng" algn="ctr">
              <a:solidFill>
                <a:srgbClr val="2AC2A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84341" y="3223389"/>
              <a:ext cx="2079646" cy="286009"/>
              <a:chOff x="539510" y="1997706"/>
              <a:chExt cx="2079646" cy="286009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  <a:headEnd type="oval"/>
                <a:tailEnd type="oval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39510" y="2283715"/>
                <a:ext cx="18434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>
                    <a:shade val="95000"/>
                    <a:satMod val="105000"/>
                  </a:srgbClr>
                </a:solidFill>
                <a:prstDash val="solid"/>
                <a:headEnd type="oval"/>
                <a:tailEnd type="oval"/>
              </a:ln>
              <a:effectLst/>
            </p:spPr>
          </p:cxnSp>
        </p:grpSp>
        <p:cxnSp>
          <p:nvCxnSpPr>
            <p:cNvPr id="39" name="Straight Connector 38"/>
            <p:cNvCxnSpPr/>
            <p:nvPr/>
          </p:nvCxnSpPr>
          <p:spPr>
            <a:xfrm flipH="1">
              <a:off x="714186" y="4199434"/>
              <a:ext cx="1555389" cy="0"/>
            </a:xfrm>
            <a:prstGeom prst="line">
              <a:avLst/>
            </a:prstGeom>
            <a:noFill/>
            <a:ln w="19050" cap="flat" cmpd="sng" algn="ctr">
              <a:solidFill>
                <a:srgbClr val="FF3F5F"/>
              </a:solidFill>
              <a:prstDash val="solid"/>
              <a:headEnd type="oval"/>
              <a:tailEnd type="oval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 flipV="1">
              <a:off x="784341" y="4778287"/>
              <a:ext cx="2079646" cy="286009"/>
              <a:chOff x="539510" y="2011354"/>
              <a:chExt cx="2079646" cy="28600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H="1">
                <a:off x="2386109" y="2011354"/>
                <a:ext cx="233047" cy="285164"/>
              </a:xfrm>
              <a:prstGeom prst="line">
                <a:avLst/>
              </a:prstGeom>
              <a:noFill/>
              <a:ln w="19050" cap="flat" cmpd="sng" algn="ctr">
                <a:solidFill>
                  <a:srgbClr val="2AC2AC"/>
                </a:solidFill>
                <a:prstDash val="solid"/>
                <a:headEnd type="oval"/>
                <a:tailEnd type="oval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39510" y="2297363"/>
                <a:ext cx="18434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2AC2AC"/>
                </a:solidFill>
                <a:prstDash val="solid"/>
                <a:headEnd type="oval"/>
                <a:tailEnd type="oval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8954" y="3200400"/>
              <a:ext cx="199573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Arkib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Negara Malaysia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2090" y="3886200"/>
              <a:ext cx="188994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Jabatan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Audit Negara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6890" y="4812268"/>
              <a:ext cx="2037968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Pejabat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Ketua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Pegawai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Keselamatan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Malaysia (CGSO)</a:t>
              </a:r>
            </a:p>
          </p:txBody>
        </p:sp>
        <p:sp>
          <p:nvSpPr>
            <p:cNvPr id="44" name="Sev01"/>
            <p:cNvSpPr>
              <a:spLocks noChangeAspect="1"/>
            </p:cNvSpPr>
            <p:nvPr/>
          </p:nvSpPr>
          <p:spPr>
            <a:xfrm flipH="1">
              <a:off x="5691571" y="2543234"/>
              <a:ext cx="722456" cy="722454"/>
            </a:xfrm>
            <a:prstGeom prst="ellipse">
              <a:avLst/>
            </a:prstGeom>
            <a:noFill/>
            <a:ln w="57150" cap="flat" cmpd="sng" algn="ctr">
              <a:solidFill>
                <a:srgbClr val="3BC7E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45" name="Sev01"/>
            <p:cNvSpPr>
              <a:spLocks noChangeAspect="1"/>
            </p:cNvSpPr>
            <p:nvPr/>
          </p:nvSpPr>
          <p:spPr>
            <a:xfrm flipH="1">
              <a:off x="6112644" y="3838207"/>
              <a:ext cx="722456" cy="722454"/>
            </a:xfrm>
            <a:prstGeom prst="ellipse">
              <a:avLst/>
            </a:prstGeom>
            <a:noFill/>
            <a:ln w="57150" cap="flat" cmpd="sng" algn="ctr">
              <a:solidFill>
                <a:srgbClr val="2993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46" name="Sev01"/>
            <p:cNvSpPr>
              <a:spLocks noChangeAspect="1"/>
            </p:cNvSpPr>
            <p:nvPr/>
          </p:nvSpPr>
          <p:spPr>
            <a:xfrm flipH="1">
              <a:off x="5691571" y="5021312"/>
              <a:ext cx="722456" cy="722454"/>
            </a:xfrm>
            <a:prstGeom prst="ellipse">
              <a:avLst/>
            </a:prstGeom>
            <a:noFill/>
            <a:ln w="57150" cap="flat" cmpd="sng" algn="ctr">
              <a:solidFill>
                <a:srgbClr val="7F739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6330757" y="3223389"/>
              <a:ext cx="2079646" cy="286009"/>
              <a:chOff x="539510" y="1997706"/>
              <a:chExt cx="2079646" cy="28600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noFill/>
              <a:ln w="19050" cap="flat" cmpd="sng" algn="ctr">
                <a:solidFill>
                  <a:srgbClr val="3BC7E2"/>
                </a:solidFill>
                <a:prstDash val="solid"/>
                <a:headEnd type="oval"/>
                <a:tailEnd type="oval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39510" y="2283715"/>
                <a:ext cx="18434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3BC7E2"/>
                </a:solidFill>
                <a:prstDash val="solid"/>
                <a:headEnd type="oval"/>
                <a:tailEnd type="oval"/>
              </a:ln>
              <a:effectLst/>
            </p:spPr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6876284" y="4199434"/>
              <a:ext cx="1555389" cy="0"/>
            </a:xfrm>
            <a:prstGeom prst="line">
              <a:avLst/>
            </a:prstGeom>
            <a:noFill/>
            <a:ln w="19050" cap="flat" cmpd="sng" algn="ctr">
              <a:solidFill>
                <a:srgbClr val="2993FF"/>
              </a:solidFill>
              <a:prstDash val="solid"/>
              <a:headEnd type="oval"/>
              <a:tailEnd type="oval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 flipH="1" flipV="1">
              <a:off x="6330757" y="4791935"/>
              <a:ext cx="2079646" cy="286009"/>
              <a:chOff x="539510" y="1997706"/>
              <a:chExt cx="2079646" cy="28600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noFill/>
              <a:ln w="19050" cap="flat" cmpd="sng" algn="ctr">
                <a:solidFill>
                  <a:srgbClr val="7F739A"/>
                </a:solidFill>
                <a:prstDash val="solid"/>
                <a:headEnd type="oval"/>
                <a:tailEnd type="oval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39510" y="2283715"/>
                <a:ext cx="18434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7F739A"/>
                </a:solidFill>
                <a:prstDash val="solid"/>
                <a:headEnd type="oval"/>
                <a:tailEnd type="oval"/>
              </a:ln>
              <a:effectLst/>
            </p:spPr>
          </p:cxnSp>
        </p:grpSp>
        <p:sp>
          <p:nvSpPr>
            <p:cNvPr id="50" name="TextBox 49"/>
            <p:cNvSpPr txBox="1"/>
            <p:nvPr/>
          </p:nvSpPr>
          <p:spPr>
            <a:xfrm flipH="1">
              <a:off x="6490740" y="2971800"/>
              <a:ext cx="2189703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Unit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Arkib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,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Perpustakaan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Universiti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Malaya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flipH="1">
              <a:off x="6859090" y="3686366"/>
              <a:ext cx="1657338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99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Jabatan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9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99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Akauntan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9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Negara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6515765" y="4812268"/>
              <a:ext cx="2095925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Bahagian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Arkib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,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Perpustakaan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Universiti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w Cen MT" panose="020B0602020104020603" pitchFamily="34" charset="0"/>
                </a:rPr>
                <a:t> Malaysia Kelantan</a:t>
              </a:r>
            </a:p>
          </p:txBody>
        </p:sp>
        <p:sp>
          <p:nvSpPr>
            <p:cNvPr id="59" name="Freeform 130"/>
            <p:cNvSpPr>
              <a:spLocks noEditPoints="1"/>
            </p:cNvSpPr>
            <p:nvPr/>
          </p:nvSpPr>
          <p:spPr bwMode="auto">
            <a:xfrm>
              <a:off x="3734950" y="3379352"/>
              <a:ext cx="1643082" cy="1602413"/>
            </a:xfrm>
            <a:custGeom>
              <a:avLst/>
              <a:gdLst/>
              <a:ahLst/>
              <a:cxnLst>
                <a:cxn ang="0">
                  <a:pos x="275" y="12"/>
                </a:cxn>
                <a:cxn ang="0">
                  <a:pos x="297" y="7"/>
                </a:cxn>
                <a:cxn ang="0">
                  <a:pos x="237" y="26"/>
                </a:cxn>
                <a:cxn ang="0">
                  <a:pos x="731" y="474"/>
                </a:cxn>
                <a:cxn ang="0">
                  <a:pos x="724" y="482"/>
                </a:cxn>
                <a:cxn ang="0">
                  <a:pos x="470" y="13"/>
                </a:cxn>
                <a:cxn ang="0">
                  <a:pos x="454" y="10"/>
                </a:cxn>
                <a:cxn ang="0">
                  <a:pos x="470" y="32"/>
                </a:cxn>
                <a:cxn ang="0">
                  <a:pos x="475" y="26"/>
                </a:cxn>
                <a:cxn ang="0">
                  <a:pos x="432" y="9"/>
                </a:cxn>
                <a:cxn ang="0">
                  <a:pos x="423" y="8"/>
                </a:cxn>
                <a:cxn ang="0">
                  <a:pos x="397" y="9"/>
                </a:cxn>
                <a:cxn ang="0">
                  <a:pos x="386" y="10"/>
                </a:cxn>
                <a:cxn ang="0">
                  <a:pos x="390" y="18"/>
                </a:cxn>
                <a:cxn ang="0">
                  <a:pos x="538" y="408"/>
                </a:cxn>
                <a:cxn ang="0">
                  <a:pos x="730" y="264"/>
                </a:cxn>
                <a:cxn ang="0">
                  <a:pos x="478" y="71"/>
                </a:cxn>
                <a:cxn ang="0">
                  <a:pos x="418" y="50"/>
                </a:cxn>
                <a:cxn ang="0">
                  <a:pos x="363" y="88"/>
                </a:cxn>
                <a:cxn ang="0">
                  <a:pos x="418" y="83"/>
                </a:cxn>
                <a:cxn ang="0">
                  <a:pos x="389" y="134"/>
                </a:cxn>
                <a:cxn ang="0">
                  <a:pos x="366" y="141"/>
                </a:cxn>
                <a:cxn ang="0">
                  <a:pos x="283" y="212"/>
                </a:cxn>
                <a:cxn ang="0">
                  <a:pos x="375" y="215"/>
                </a:cxn>
                <a:cxn ang="0">
                  <a:pos x="451" y="261"/>
                </a:cxn>
                <a:cxn ang="0">
                  <a:pos x="492" y="285"/>
                </a:cxn>
                <a:cxn ang="0">
                  <a:pos x="500" y="23"/>
                </a:cxn>
                <a:cxn ang="0">
                  <a:pos x="512" y="40"/>
                </a:cxn>
                <a:cxn ang="0">
                  <a:pos x="514" y="62"/>
                </a:cxn>
                <a:cxn ang="0">
                  <a:pos x="671" y="360"/>
                </a:cxn>
                <a:cxn ang="0">
                  <a:pos x="733" y="432"/>
                </a:cxn>
                <a:cxn ang="0">
                  <a:pos x="314" y="123"/>
                </a:cxn>
                <a:cxn ang="0">
                  <a:pos x="291" y="165"/>
                </a:cxn>
                <a:cxn ang="0">
                  <a:pos x="288" y="153"/>
                </a:cxn>
                <a:cxn ang="0">
                  <a:pos x="460" y="297"/>
                </a:cxn>
                <a:cxn ang="0">
                  <a:pos x="364" y="533"/>
                </a:cxn>
                <a:cxn ang="0">
                  <a:pos x="48" y="434"/>
                </a:cxn>
                <a:cxn ang="0">
                  <a:pos x="126" y="647"/>
                </a:cxn>
                <a:cxn ang="0">
                  <a:pos x="166" y="674"/>
                </a:cxn>
                <a:cxn ang="0">
                  <a:pos x="11" y="348"/>
                </a:cxn>
                <a:cxn ang="0">
                  <a:pos x="290" y="70"/>
                </a:cxn>
                <a:cxn ang="0">
                  <a:pos x="88" y="161"/>
                </a:cxn>
                <a:cxn ang="0">
                  <a:pos x="351" y="3"/>
                </a:cxn>
                <a:cxn ang="0">
                  <a:pos x="352" y="1"/>
                </a:cxn>
                <a:cxn ang="0">
                  <a:pos x="347" y="1"/>
                </a:cxn>
                <a:cxn ang="0">
                  <a:pos x="341" y="2"/>
                </a:cxn>
                <a:cxn ang="0">
                  <a:pos x="322" y="4"/>
                </a:cxn>
                <a:cxn ang="0">
                  <a:pos x="281" y="13"/>
                </a:cxn>
                <a:cxn ang="0">
                  <a:pos x="270" y="17"/>
                </a:cxn>
                <a:cxn ang="0">
                  <a:pos x="242" y="33"/>
                </a:cxn>
                <a:cxn ang="0">
                  <a:pos x="175" y="96"/>
                </a:cxn>
                <a:cxn ang="0">
                  <a:pos x="299" y="35"/>
                </a:cxn>
                <a:cxn ang="0">
                  <a:pos x="351" y="0"/>
                </a:cxn>
                <a:cxn ang="0">
                  <a:pos x="330" y="2"/>
                </a:cxn>
                <a:cxn ang="0">
                  <a:pos x="271" y="14"/>
                </a:cxn>
                <a:cxn ang="0">
                  <a:pos x="319" y="3"/>
                </a:cxn>
                <a:cxn ang="0">
                  <a:pos x="186" y="52"/>
                </a:cxn>
                <a:cxn ang="0">
                  <a:pos x="208" y="42"/>
                </a:cxn>
                <a:cxn ang="0">
                  <a:pos x="179" y="53"/>
                </a:cxn>
                <a:cxn ang="0">
                  <a:pos x="193" y="48"/>
                </a:cxn>
                <a:cxn ang="0">
                  <a:pos x="108" y="138"/>
                </a:cxn>
                <a:cxn ang="0">
                  <a:pos x="86" y="134"/>
                </a:cxn>
                <a:cxn ang="0">
                  <a:pos x="66" y="186"/>
                </a:cxn>
              </a:cxnLst>
              <a:rect l="0" t="0" r="r" b="b"/>
              <a:pathLst>
                <a:path w="746" h="719">
                  <a:moveTo>
                    <a:pt x="713" y="218"/>
                  </a:moveTo>
                  <a:cubicBezTo>
                    <a:pt x="709" y="210"/>
                    <a:pt x="709" y="210"/>
                    <a:pt x="709" y="210"/>
                  </a:cubicBezTo>
                  <a:cubicBezTo>
                    <a:pt x="711" y="213"/>
                    <a:pt x="712" y="216"/>
                    <a:pt x="713" y="218"/>
                  </a:cubicBezTo>
                  <a:cubicBezTo>
                    <a:pt x="713" y="218"/>
                    <a:pt x="713" y="218"/>
                    <a:pt x="713" y="218"/>
                  </a:cubicBezTo>
                  <a:moveTo>
                    <a:pt x="709" y="210"/>
                  </a:moveTo>
                  <a:cubicBezTo>
                    <a:pt x="706" y="203"/>
                    <a:pt x="701" y="194"/>
                    <a:pt x="697" y="187"/>
                  </a:cubicBezTo>
                  <a:cubicBezTo>
                    <a:pt x="697" y="186"/>
                    <a:pt x="697" y="186"/>
                    <a:pt x="697" y="186"/>
                  </a:cubicBezTo>
                  <a:cubicBezTo>
                    <a:pt x="702" y="195"/>
                    <a:pt x="704" y="199"/>
                    <a:pt x="709" y="210"/>
                  </a:cubicBezTo>
                  <a:cubicBezTo>
                    <a:pt x="709" y="210"/>
                    <a:pt x="709" y="210"/>
                    <a:pt x="709" y="210"/>
                  </a:cubicBezTo>
                  <a:moveTo>
                    <a:pt x="696" y="186"/>
                  </a:moveTo>
                  <a:cubicBezTo>
                    <a:pt x="697" y="186"/>
                    <a:pt x="697" y="186"/>
                    <a:pt x="697" y="186"/>
                  </a:cubicBezTo>
                  <a:cubicBezTo>
                    <a:pt x="697" y="187"/>
                    <a:pt x="697" y="187"/>
                    <a:pt x="697" y="187"/>
                  </a:cubicBezTo>
                  <a:cubicBezTo>
                    <a:pt x="697" y="186"/>
                    <a:pt x="697" y="186"/>
                    <a:pt x="696" y="186"/>
                  </a:cubicBezTo>
                  <a:moveTo>
                    <a:pt x="746" y="352"/>
                  </a:moveTo>
                  <a:cubicBezTo>
                    <a:pt x="745" y="351"/>
                    <a:pt x="745" y="350"/>
                    <a:pt x="745" y="348"/>
                  </a:cubicBezTo>
                  <a:cubicBezTo>
                    <a:pt x="745" y="350"/>
                    <a:pt x="745" y="351"/>
                    <a:pt x="746" y="352"/>
                  </a:cubicBezTo>
                  <a:cubicBezTo>
                    <a:pt x="746" y="352"/>
                    <a:pt x="746" y="352"/>
                    <a:pt x="746" y="352"/>
                  </a:cubicBezTo>
                  <a:moveTo>
                    <a:pt x="745" y="347"/>
                  </a:moveTo>
                  <a:cubicBezTo>
                    <a:pt x="745" y="346"/>
                    <a:pt x="745" y="344"/>
                    <a:pt x="745" y="343"/>
                  </a:cubicBezTo>
                  <a:cubicBezTo>
                    <a:pt x="745" y="345"/>
                    <a:pt x="745" y="347"/>
                    <a:pt x="745" y="348"/>
                  </a:cubicBezTo>
                  <a:cubicBezTo>
                    <a:pt x="745" y="348"/>
                    <a:pt x="745" y="348"/>
                    <a:pt x="745" y="347"/>
                  </a:cubicBezTo>
                  <a:moveTo>
                    <a:pt x="743" y="327"/>
                  </a:moveTo>
                  <a:cubicBezTo>
                    <a:pt x="743" y="321"/>
                    <a:pt x="743" y="321"/>
                    <a:pt x="743" y="321"/>
                  </a:cubicBezTo>
                  <a:cubicBezTo>
                    <a:pt x="743" y="324"/>
                    <a:pt x="743" y="326"/>
                    <a:pt x="743" y="329"/>
                  </a:cubicBezTo>
                  <a:cubicBezTo>
                    <a:pt x="743" y="328"/>
                    <a:pt x="743" y="327"/>
                    <a:pt x="743" y="327"/>
                  </a:cubicBezTo>
                  <a:moveTo>
                    <a:pt x="309" y="4"/>
                  </a:moveTo>
                  <a:cubicBezTo>
                    <a:pt x="309" y="5"/>
                    <a:pt x="309" y="5"/>
                    <a:pt x="309" y="5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2" y="4"/>
                    <a:pt x="311" y="4"/>
                    <a:pt x="309" y="4"/>
                  </a:cubicBezTo>
                  <a:moveTo>
                    <a:pt x="307" y="5"/>
                  </a:moveTo>
                  <a:cubicBezTo>
                    <a:pt x="304" y="5"/>
                    <a:pt x="304" y="5"/>
                    <a:pt x="304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6" y="5"/>
                    <a:pt x="306" y="5"/>
                    <a:pt x="307" y="5"/>
                  </a:cubicBezTo>
                  <a:moveTo>
                    <a:pt x="259" y="17"/>
                  </a:move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9" y="17"/>
                    <a:pt x="259" y="17"/>
                  </a:cubicBezTo>
                  <a:moveTo>
                    <a:pt x="266" y="15"/>
                  </a:moveTo>
                  <a:cubicBezTo>
                    <a:pt x="267" y="14"/>
                    <a:pt x="267" y="14"/>
                    <a:pt x="268" y="14"/>
                  </a:cubicBezTo>
                  <a:cubicBezTo>
                    <a:pt x="268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6" y="15"/>
                  </a:cubicBezTo>
                  <a:moveTo>
                    <a:pt x="269" y="14"/>
                  </a:move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67" y="14"/>
                    <a:pt x="267" y="14"/>
                    <a:pt x="266" y="15"/>
                  </a:cubicBezTo>
                  <a:cubicBezTo>
                    <a:pt x="269" y="14"/>
                    <a:pt x="269" y="14"/>
                    <a:pt x="269" y="14"/>
                  </a:cubicBezTo>
                  <a:moveTo>
                    <a:pt x="267" y="14"/>
                  </a:moveTo>
                  <a:cubicBezTo>
                    <a:pt x="268" y="14"/>
                    <a:pt x="268" y="14"/>
                    <a:pt x="268" y="14"/>
                  </a:cubicBezTo>
                  <a:cubicBezTo>
                    <a:pt x="269" y="14"/>
                    <a:pt x="269" y="14"/>
                    <a:pt x="270" y="13"/>
                  </a:cubicBezTo>
                  <a:cubicBezTo>
                    <a:pt x="269" y="14"/>
                    <a:pt x="268" y="14"/>
                    <a:pt x="268" y="14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7" y="14"/>
                    <a:pt x="267" y="14"/>
                    <a:pt x="267" y="14"/>
                  </a:cubicBezTo>
                  <a:moveTo>
                    <a:pt x="270" y="13"/>
                  </a:move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3"/>
                    <a:pt x="272" y="13"/>
                    <a:pt x="270" y="13"/>
                  </a:cubicBezTo>
                  <a:cubicBezTo>
                    <a:pt x="269" y="14"/>
                    <a:pt x="269" y="14"/>
                    <a:pt x="268" y="14"/>
                  </a:cubicBezTo>
                  <a:cubicBezTo>
                    <a:pt x="270" y="13"/>
                    <a:pt x="270" y="13"/>
                    <a:pt x="270" y="13"/>
                  </a:cubicBezTo>
                  <a:moveTo>
                    <a:pt x="279" y="11"/>
                  </a:moveTo>
                  <a:cubicBezTo>
                    <a:pt x="279" y="11"/>
                    <a:pt x="279" y="11"/>
                    <a:pt x="279" y="11"/>
                  </a:cubicBezTo>
                  <a:cubicBezTo>
                    <a:pt x="280" y="11"/>
                    <a:pt x="281" y="11"/>
                    <a:pt x="281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2" y="10"/>
                    <a:pt x="281" y="10"/>
                    <a:pt x="280" y="11"/>
                  </a:cubicBezTo>
                  <a:cubicBezTo>
                    <a:pt x="280" y="11"/>
                    <a:pt x="280" y="11"/>
                    <a:pt x="280" y="11"/>
                  </a:cubicBezTo>
                  <a:cubicBezTo>
                    <a:pt x="279" y="11"/>
                    <a:pt x="279" y="11"/>
                    <a:pt x="279" y="11"/>
                  </a:cubicBezTo>
                  <a:moveTo>
                    <a:pt x="286" y="9"/>
                  </a:moveTo>
                  <a:cubicBezTo>
                    <a:pt x="287" y="9"/>
                    <a:pt x="287" y="9"/>
                    <a:pt x="287" y="9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moveTo>
                    <a:pt x="293" y="8"/>
                  </a:moveTo>
                  <a:cubicBezTo>
                    <a:pt x="294" y="7"/>
                    <a:pt x="294" y="7"/>
                    <a:pt x="294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8"/>
                    <a:pt x="291" y="8"/>
                    <a:pt x="291" y="8"/>
                  </a:cubicBezTo>
                  <a:cubicBezTo>
                    <a:pt x="293" y="8"/>
                    <a:pt x="293" y="8"/>
                    <a:pt x="293" y="8"/>
                  </a:cubicBezTo>
                  <a:moveTo>
                    <a:pt x="298" y="7"/>
                  </a:move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8" y="7"/>
                    <a:pt x="298" y="7"/>
                    <a:pt x="298" y="7"/>
                  </a:cubicBezTo>
                  <a:moveTo>
                    <a:pt x="309" y="5"/>
                  </a:moveTo>
                  <a:cubicBezTo>
                    <a:pt x="314" y="4"/>
                    <a:pt x="314" y="4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4" y="4"/>
                    <a:pt x="313" y="4"/>
                    <a:pt x="312" y="4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08" y="5"/>
                    <a:pt x="308" y="5"/>
                    <a:pt x="308" y="5"/>
                  </a:cubicBezTo>
                  <a:cubicBezTo>
                    <a:pt x="309" y="5"/>
                    <a:pt x="309" y="5"/>
                    <a:pt x="309" y="5"/>
                  </a:cubicBezTo>
                  <a:moveTo>
                    <a:pt x="315" y="4"/>
                  </a:move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4"/>
                    <a:pt x="315" y="4"/>
                    <a:pt x="315" y="4"/>
                  </a:cubicBezTo>
                  <a:moveTo>
                    <a:pt x="295" y="7"/>
                  </a:moveTo>
                  <a:cubicBezTo>
                    <a:pt x="295" y="7"/>
                    <a:pt x="295" y="7"/>
                    <a:pt x="295" y="7"/>
                  </a:cubicBezTo>
                  <a:cubicBezTo>
                    <a:pt x="295" y="7"/>
                    <a:pt x="295" y="7"/>
                    <a:pt x="294" y="8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95" y="7"/>
                  </a:moveTo>
                  <a:cubicBezTo>
                    <a:pt x="296" y="7"/>
                    <a:pt x="296" y="7"/>
                    <a:pt x="296" y="7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6"/>
                    <a:pt x="301" y="6"/>
                    <a:pt x="301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2" y="6"/>
                    <a:pt x="300" y="6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5" y="7"/>
                    <a:pt x="295" y="7"/>
                    <a:pt x="295" y="7"/>
                  </a:cubicBezTo>
                  <a:moveTo>
                    <a:pt x="2" y="405"/>
                  </a:moveTo>
                  <a:cubicBezTo>
                    <a:pt x="2" y="405"/>
                    <a:pt x="2" y="405"/>
                    <a:pt x="2" y="405"/>
                  </a:cubicBezTo>
                  <a:cubicBezTo>
                    <a:pt x="2" y="406"/>
                    <a:pt x="2" y="406"/>
                    <a:pt x="2" y="406"/>
                  </a:cubicBezTo>
                  <a:cubicBezTo>
                    <a:pt x="2" y="405"/>
                    <a:pt x="2" y="405"/>
                    <a:pt x="2" y="405"/>
                  </a:cubicBezTo>
                  <a:moveTo>
                    <a:pt x="2" y="404"/>
                  </a:moveTo>
                  <a:cubicBezTo>
                    <a:pt x="2" y="403"/>
                    <a:pt x="2" y="402"/>
                    <a:pt x="1" y="401"/>
                  </a:cubicBezTo>
                  <a:cubicBezTo>
                    <a:pt x="2" y="401"/>
                    <a:pt x="2" y="401"/>
                    <a:pt x="2" y="402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4"/>
                    <a:pt x="2" y="404"/>
                    <a:pt x="2" y="404"/>
                  </a:cubicBezTo>
                  <a:moveTo>
                    <a:pt x="1" y="383"/>
                  </a:moveTo>
                  <a:cubicBezTo>
                    <a:pt x="1" y="385"/>
                    <a:pt x="1" y="386"/>
                    <a:pt x="1" y="388"/>
                  </a:cubicBezTo>
                  <a:cubicBezTo>
                    <a:pt x="1" y="392"/>
                    <a:pt x="1" y="395"/>
                    <a:pt x="1" y="398"/>
                  </a:cubicBezTo>
                  <a:cubicBezTo>
                    <a:pt x="1" y="399"/>
                    <a:pt x="1" y="399"/>
                    <a:pt x="1" y="399"/>
                  </a:cubicBezTo>
                  <a:cubicBezTo>
                    <a:pt x="1" y="394"/>
                    <a:pt x="1" y="388"/>
                    <a:pt x="1" y="383"/>
                  </a:cubicBezTo>
                  <a:moveTo>
                    <a:pt x="23" y="243"/>
                  </a:moveTo>
                  <a:cubicBezTo>
                    <a:pt x="24" y="240"/>
                    <a:pt x="26" y="236"/>
                    <a:pt x="27" y="232"/>
                  </a:cubicBezTo>
                  <a:cubicBezTo>
                    <a:pt x="26" y="235"/>
                    <a:pt x="25" y="237"/>
                    <a:pt x="25" y="239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3" y="243"/>
                    <a:pt x="23" y="243"/>
                    <a:pt x="23" y="243"/>
                  </a:cubicBezTo>
                  <a:moveTo>
                    <a:pt x="33" y="217"/>
                  </a:moveTo>
                  <a:cubicBezTo>
                    <a:pt x="33" y="218"/>
                    <a:pt x="33" y="218"/>
                    <a:pt x="33" y="219"/>
                  </a:cubicBezTo>
                  <a:cubicBezTo>
                    <a:pt x="31" y="224"/>
                    <a:pt x="29" y="228"/>
                    <a:pt x="27" y="232"/>
                  </a:cubicBezTo>
                  <a:cubicBezTo>
                    <a:pt x="26" y="236"/>
                    <a:pt x="24" y="240"/>
                    <a:pt x="23" y="243"/>
                  </a:cubicBezTo>
                  <a:cubicBezTo>
                    <a:pt x="27" y="232"/>
                    <a:pt x="29" y="227"/>
                    <a:pt x="33" y="217"/>
                  </a:cubicBezTo>
                  <a:moveTo>
                    <a:pt x="33" y="217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3" y="218"/>
                    <a:pt x="33" y="218"/>
                    <a:pt x="33" y="217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8" y="189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47" y="190"/>
                  </a:moveTo>
                  <a:cubicBezTo>
                    <a:pt x="47" y="190"/>
                    <a:pt x="48" y="189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52" y="181"/>
                    <a:pt x="55" y="177"/>
                    <a:pt x="59" y="170"/>
                  </a:cubicBezTo>
                  <a:cubicBezTo>
                    <a:pt x="55" y="176"/>
                    <a:pt x="52" y="182"/>
                    <a:pt x="48" y="188"/>
                  </a:cubicBezTo>
                  <a:cubicBezTo>
                    <a:pt x="48" y="189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moveTo>
                    <a:pt x="135" y="87"/>
                  </a:moveTo>
                  <a:cubicBezTo>
                    <a:pt x="136" y="86"/>
                    <a:pt x="136" y="85"/>
                    <a:pt x="137" y="85"/>
                  </a:cubicBezTo>
                  <a:cubicBezTo>
                    <a:pt x="138" y="84"/>
                    <a:pt x="139" y="83"/>
                    <a:pt x="140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5" y="87"/>
                    <a:pt x="135" y="87"/>
                    <a:pt x="135" y="87"/>
                  </a:cubicBezTo>
                  <a:moveTo>
                    <a:pt x="140" y="81"/>
                  </a:moveTo>
                  <a:cubicBezTo>
                    <a:pt x="141" y="81"/>
                    <a:pt x="141" y="81"/>
                    <a:pt x="141" y="81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0" y="81"/>
                    <a:pt x="137" y="83"/>
                    <a:pt x="137" y="84"/>
                  </a:cubicBezTo>
                  <a:cubicBezTo>
                    <a:pt x="137" y="84"/>
                    <a:pt x="139" y="82"/>
                    <a:pt x="140" y="81"/>
                  </a:cubicBezTo>
                  <a:moveTo>
                    <a:pt x="231" y="28"/>
                  </a:moveTo>
                  <a:cubicBezTo>
                    <a:pt x="233" y="28"/>
                    <a:pt x="233" y="28"/>
                    <a:pt x="233" y="28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28" y="29"/>
                    <a:pt x="228" y="29"/>
                    <a:pt x="228" y="29"/>
                  </a:cubicBezTo>
                  <a:cubicBezTo>
                    <a:pt x="228" y="30"/>
                    <a:pt x="228" y="30"/>
                    <a:pt x="228" y="30"/>
                  </a:cubicBezTo>
                  <a:cubicBezTo>
                    <a:pt x="231" y="28"/>
                    <a:pt x="231" y="28"/>
                    <a:pt x="231" y="28"/>
                  </a:cubicBezTo>
                  <a:moveTo>
                    <a:pt x="695" y="448"/>
                  </a:moveTo>
                  <a:cubicBezTo>
                    <a:pt x="695" y="447"/>
                    <a:pt x="695" y="446"/>
                    <a:pt x="695" y="445"/>
                  </a:cubicBezTo>
                  <a:cubicBezTo>
                    <a:pt x="695" y="445"/>
                    <a:pt x="695" y="444"/>
                    <a:pt x="695" y="444"/>
                  </a:cubicBezTo>
                  <a:cubicBezTo>
                    <a:pt x="695" y="443"/>
                    <a:pt x="696" y="443"/>
                    <a:pt x="696" y="443"/>
                  </a:cubicBezTo>
                  <a:cubicBezTo>
                    <a:pt x="696" y="443"/>
                    <a:pt x="696" y="440"/>
                    <a:pt x="694" y="436"/>
                  </a:cubicBezTo>
                  <a:cubicBezTo>
                    <a:pt x="694" y="436"/>
                    <a:pt x="694" y="436"/>
                    <a:pt x="694" y="433"/>
                  </a:cubicBezTo>
                  <a:cubicBezTo>
                    <a:pt x="694" y="432"/>
                    <a:pt x="694" y="432"/>
                    <a:pt x="694" y="432"/>
                  </a:cubicBezTo>
                  <a:cubicBezTo>
                    <a:pt x="693" y="433"/>
                    <a:pt x="693" y="433"/>
                    <a:pt x="693" y="433"/>
                  </a:cubicBezTo>
                  <a:cubicBezTo>
                    <a:pt x="692" y="435"/>
                    <a:pt x="692" y="435"/>
                    <a:pt x="692" y="435"/>
                  </a:cubicBezTo>
                  <a:cubicBezTo>
                    <a:pt x="692" y="435"/>
                    <a:pt x="692" y="437"/>
                    <a:pt x="692" y="438"/>
                  </a:cubicBezTo>
                  <a:cubicBezTo>
                    <a:pt x="692" y="438"/>
                    <a:pt x="692" y="438"/>
                    <a:pt x="692" y="439"/>
                  </a:cubicBezTo>
                  <a:cubicBezTo>
                    <a:pt x="692" y="439"/>
                    <a:pt x="692" y="439"/>
                    <a:pt x="692" y="439"/>
                  </a:cubicBezTo>
                  <a:cubicBezTo>
                    <a:pt x="692" y="440"/>
                    <a:pt x="692" y="441"/>
                    <a:pt x="692" y="441"/>
                  </a:cubicBezTo>
                  <a:cubicBezTo>
                    <a:pt x="691" y="444"/>
                    <a:pt x="691" y="444"/>
                    <a:pt x="691" y="444"/>
                  </a:cubicBezTo>
                  <a:cubicBezTo>
                    <a:pt x="690" y="447"/>
                    <a:pt x="690" y="449"/>
                    <a:pt x="690" y="450"/>
                  </a:cubicBezTo>
                  <a:cubicBezTo>
                    <a:pt x="690" y="451"/>
                    <a:pt x="691" y="453"/>
                    <a:pt x="691" y="453"/>
                  </a:cubicBezTo>
                  <a:cubicBezTo>
                    <a:pt x="692" y="453"/>
                    <a:pt x="692" y="453"/>
                    <a:pt x="694" y="453"/>
                  </a:cubicBezTo>
                  <a:cubicBezTo>
                    <a:pt x="694" y="451"/>
                    <a:pt x="695" y="449"/>
                    <a:pt x="695" y="448"/>
                  </a:cubicBezTo>
                  <a:moveTo>
                    <a:pt x="711" y="529"/>
                  </a:moveTo>
                  <a:cubicBezTo>
                    <a:pt x="714" y="522"/>
                    <a:pt x="714" y="522"/>
                    <a:pt x="714" y="522"/>
                  </a:cubicBezTo>
                  <a:cubicBezTo>
                    <a:pt x="714" y="522"/>
                    <a:pt x="715" y="520"/>
                    <a:pt x="715" y="520"/>
                  </a:cubicBezTo>
                  <a:cubicBezTo>
                    <a:pt x="714" y="521"/>
                    <a:pt x="713" y="521"/>
                    <a:pt x="712" y="522"/>
                  </a:cubicBezTo>
                  <a:cubicBezTo>
                    <a:pt x="712" y="522"/>
                    <a:pt x="712" y="522"/>
                    <a:pt x="711" y="523"/>
                  </a:cubicBezTo>
                  <a:cubicBezTo>
                    <a:pt x="712" y="523"/>
                    <a:pt x="712" y="523"/>
                    <a:pt x="712" y="523"/>
                  </a:cubicBezTo>
                  <a:cubicBezTo>
                    <a:pt x="711" y="524"/>
                    <a:pt x="711" y="525"/>
                    <a:pt x="711" y="525"/>
                  </a:cubicBezTo>
                  <a:cubicBezTo>
                    <a:pt x="711" y="525"/>
                    <a:pt x="711" y="525"/>
                    <a:pt x="711" y="525"/>
                  </a:cubicBezTo>
                  <a:cubicBezTo>
                    <a:pt x="711" y="526"/>
                    <a:pt x="711" y="526"/>
                    <a:pt x="710" y="527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0" y="528"/>
                    <a:pt x="710" y="528"/>
                  </a:cubicBezTo>
                  <a:cubicBezTo>
                    <a:pt x="710" y="528"/>
                    <a:pt x="711" y="527"/>
                    <a:pt x="711" y="527"/>
                  </a:cubicBezTo>
                  <a:cubicBezTo>
                    <a:pt x="711" y="527"/>
                    <a:pt x="711" y="526"/>
                    <a:pt x="712" y="527"/>
                  </a:cubicBezTo>
                  <a:cubicBezTo>
                    <a:pt x="711" y="527"/>
                    <a:pt x="711" y="528"/>
                    <a:pt x="711" y="529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8"/>
                    <a:pt x="711" y="528"/>
                    <a:pt x="711" y="528"/>
                  </a:cubicBezTo>
                  <a:cubicBezTo>
                    <a:pt x="711" y="529"/>
                    <a:pt x="710" y="530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1"/>
                    <a:pt x="710" y="531"/>
                    <a:pt x="710" y="531"/>
                  </a:cubicBezTo>
                  <a:cubicBezTo>
                    <a:pt x="710" y="530"/>
                    <a:pt x="710" y="530"/>
                    <a:pt x="711" y="529"/>
                  </a:cubicBezTo>
                  <a:moveTo>
                    <a:pt x="712" y="517"/>
                  </a:moveTo>
                  <a:cubicBezTo>
                    <a:pt x="712" y="517"/>
                    <a:pt x="712" y="516"/>
                    <a:pt x="712" y="516"/>
                  </a:cubicBezTo>
                  <a:cubicBezTo>
                    <a:pt x="712" y="515"/>
                    <a:pt x="712" y="515"/>
                    <a:pt x="712" y="515"/>
                  </a:cubicBezTo>
                  <a:cubicBezTo>
                    <a:pt x="713" y="515"/>
                    <a:pt x="713" y="514"/>
                    <a:pt x="713" y="514"/>
                  </a:cubicBezTo>
                  <a:cubicBezTo>
                    <a:pt x="713" y="514"/>
                    <a:pt x="713" y="515"/>
                    <a:pt x="712" y="515"/>
                  </a:cubicBezTo>
                  <a:cubicBezTo>
                    <a:pt x="712" y="515"/>
                    <a:pt x="712" y="516"/>
                    <a:pt x="712" y="516"/>
                  </a:cubicBezTo>
                  <a:cubicBezTo>
                    <a:pt x="712" y="517"/>
                    <a:pt x="712" y="517"/>
                    <a:pt x="712" y="517"/>
                  </a:cubicBezTo>
                  <a:moveTo>
                    <a:pt x="728" y="487"/>
                  </a:moveTo>
                  <a:cubicBezTo>
                    <a:pt x="734" y="465"/>
                    <a:pt x="734" y="465"/>
                    <a:pt x="734" y="465"/>
                  </a:cubicBezTo>
                  <a:cubicBezTo>
                    <a:pt x="733" y="469"/>
                    <a:pt x="733" y="469"/>
                    <a:pt x="733" y="469"/>
                  </a:cubicBezTo>
                  <a:cubicBezTo>
                    <a:pt x="732" y="471"/>
                    <a:pt x="732" y="473"/>
                    <a:pt x="731" y="475"/>
                  </a:cubicBezTo>
                  <a:cubicBezTo>
                    <a:pt x="731" y="476"/>
                    <a:pt x="731" y="476"/>
                    <a:pt x="731" y="476"/>
                  </a:cubicBezTo>
                  <a:cubicBezTo>
                    <a:pt x="731" y="475"/>
                    <a:pt x="731" y="475"/>
                    <a:pt x="731" y="474"/>
                  </a:cubicBezTo>
                  <a:cubicBezTo>
                    <a:pt x="731" y="473"/>
                    <a:pt x="731" y="473"/>
                    <a:pt x="731" y="473"/>
                  </a:cubicBezTo>
                  <a:cubicBezTo>
                    <a:pt x="731" y="474"/>
                    <a:pt x="731" y="474"/>
                    <a:pt x="731" y="474"/>
                  </a:cubicBezTo>
                  <a:cubicBezTo>
                    <a:pt x="728" y="480"/>
                    <a:pt x="727" y="486"/>
                    <a:pt x="725" y="493"/>
                  </a:cubicBezTo>
                  <a:cubicBezTo>
                    <a:pt x="725" y="493"/>
                    <a:pt x="725" y="493"/>
                    <a:pt x="725" y="493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23" y="498"/>
                    <a:pt x="723" y="498"/>
                    <a:pt x="722" y="501"/>
                  </a:cubicBezTo>
                  <a:cubicBezTo>
                    <a:pt x="722" y="504"/>
                    <a:pt x="721" y="504"/>
                    <a:pt x="721" y="504"/>
                  </a:cubicBezTo>
                  <a:cubicBezTo>
                    <a:pt x="722" y="504"/>
                    <a:pt x="722" y="504"/>
                    <a:pt x="722" y="504"/>
                  </a:cubicBezTo>
                  <a:cubicBezTo>
                    <a:pt x="728" y="487"/>
                    <a:pt x="728" y="487"/>
                    <a:pt x="728" y="487"/>
                  </a:cubicBezTo>
                  <a:moveTo>
                    <a:pt x="714" y="506"/>
                  </a:moveTo>
                  <a:cubicBezTo>
                    <a:pt x="715" y="505"/>
                    <a:pt x="715" y="503"/>
                    <a:pt x="716" y="502"/>
                  </a:cubicBezTo>
                  <a:cubicBezTo>
                    <a:pt x="716" y="501"/>
                    <a:pt x="716" y="501"/>
                    <a:pt x="716" y="501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500"/>
                    <a:pt x="716" y="500"/>
                  </a:cubicBezTo>
                  <a:cubicBezTo>
                    <a:pt x="716" y="500"/>
                    <a:pt x="716" y="499"/>
                    <a:pt x="716" y="496"/>
                  </a:cubicBezTo>
                  <a:cubicBezTo>
                    <a:pt x="718" y="491"/>
                    <a:pt x="718" y="491"/>
                    <a:pt x="718" y="491"/>
                  </a:cubicBezTo>
                  <a:cubicBezTo>
                    <a:pt x="715" y="496"/>
                    <a:pt x="715" y="502"/>
                    <a:pt x="715" y="503"/>
                  </a:cubicBezTo>
                  <a:cubicBezTo>
                    <a:pt x="715" y="503"/>
                    <a:pt x="715" y="503"/>
                    <a:pt x="715" y="504"/>
                  </a:cubicBezTo>
                  <a:cubicBezTo>
                    <a:pt x="714" y="505"/>
                    <a:pt x="714" y="506"/>
                    <a:pt x="714" y="506"/>
                  </a:cubicBezTo>
                  <a:cubicBezTo>
                    <a:pt x="714" y="506"/>
                    <a:pt x="714" y="506"/>
                    <a:pt x="714" y="506"/>
                  </a:cubicBezTo>
                  <a:moveTo>
                    <a:pt x="719" y="481"/>
                  </a:moveTo>
                  <a:cubicBezTo>
                    <a:pt x="719" y="480"/>
                    <a:pt x="719" y="480"/>
                    <a:pt x="719" y="480"/>
                  </a:cubicBezTo>
                  <a:cubicBezTo>
                    <a:pt x="719" y="480"/>
                    <a:pt x="719" y="480"/>
                    <a:pt x="719" y="481"/>
                  </a:cubicBezTo>
                  <a:cubicBezTo>
                    <a:pt x="719" y="481"/>
                    <a:pt x="719" y="481"/>
                    <a:pt x="719" y="481"/>
                  </a:cubicBezTo>
                  <a:moveTo>
                    <a:pt x="719" y="485"/>
                  </a:moveTo>
                  <a:cubicBezTo>
                    <a:pt x="719" y="484"/>
                    <a:pt x="719" y="484"/>
                    <a:pt x="719" y="484"/>
                  </a:cubicBezTo>
                  <a:cubicBezTo>
                    <a:pt x="719" y="483"/>
                    <a:pt x="719" y="482"/>
                    <a:pt x="719" y="482"/>
                  </a:cubicBezTo>
                  <a:cubicBezTo>
                    <a:pt x="720" y="479"/>
                    <a:pt x="720" y="479"/>
                    <a:pt x="720" y="479"/>
                  </a:cubicBezTo>
                  <a:cubicBezTo>
                    <a:pt x="719" y="478"/>
                    <a:pt x="719" y="478"/>
                    <a:pt x="719" y="478"/>
                  </a:cubicBezTo>
                  <a:cubicBezTo>
                    <a:pt x="719" y="479"/>
                    <a:pt x="719" y="479"/>
                    <a:pt x="719" y="479"/>
                  </a:cubicBezTo>
                  <a:cubicBezTo>
                    <a:pt x="719" y="480"/>
                    <a:pt x="719" y="480"/>
                    <a:pt x="719" y="482"/>
                  </a:cubicBezTo>
                  <a:cubicBezTo>
                    <a:pt x="719" y="485"/>
                    <a:pt x="719" y="485"/>
                    <a:pt x="718" y="486"/>
                  </a:cubicBezTo>
                  <a:cubicBezTo>
                    <a:pt x="719" y="485"/>
                    <a:pt x="719" y="485"/>
                    <a:pt x="719" y="485"/>
                  </a:cubicBezTo>
                  <a:moveTo>
                    <a:pt x="720" y="475"/>
                  </a:moveTo>
                  <a:cubicBezTo>
                    <a:pt x="720" y="475"/>
                    <a:pt x="720" y="474"/>
                    <a:pt x="720" y="474"/>
                  </a:cubicBezTo>
                  <a:cubicBezTo>
                    <a:pt x="720" y="473"/>
                    <a:pt x="720" y="473"/>
                    <a:pt x="720" y="473"/>
                  </a:cubicBezTo>
                  <a:cubicBezTo>
                    <a:pt x="720" y="472"/>
                    <a:pt x="720" y="471"/>
                    <a:pt x="720" y="471"/>
                  </a:cubicBezTo>
                  <a:cubicBezTo>
                    <a:pt x="720" y="470"/>
                    <a:pt x="720" y="470"/>
                    <a:pt x="720" y="470"/>
                  </a:cubicBezTo>
                  <a:cubicBezTo>
                    <a:pt x="720" y="470"/>
                    <a:pt x="720" y="471"/>
                    <a:pt x="720" y="471"/>
                  </a:cubicBezTo>
                  <a:cubicBezTo>
                    <a:pt x="720" y="472"/>
                    <a:pt x="720" y="472"/>
                    <a:pt x="719" y="473"/>
                  </a:cubicBezTo>
                  <a:cubicBezTo>
                    <a:pt x="719" y="474"/>
                    <a:pt x="719" y="474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19" y="475"/>
                    <a:pt x="719" y="475"/>
                    <a:pt x="719" y="475"/>
                  </a:cubicBezTo>
                  <a:cubicBezTo>
                    <a:pt x="720" y="475"/>
                    <a:pt x="720" y="475"/>
                    <a:pt x="720" y="475"/>
                  </a:cubicBezTo>
                  <a:moveTo>
                    <a:pt x="721" y="502"/>
                  </a:moveTo>
                  <a:cubicBezTo>
                    <a:pt x="721" y="502"/>
                    <a:pt x="723" y="495"/>
                    <a:pt x="723" y="494"/>
                  </a:cubicBezTo>
                  <a:cubicBezTo>
                    <a:pt x="722" y="495"/>
                    <a:pt x="722" y="495"/>
                    <a:pt x="721" y="497"/>
                  </a:cubicBezTo>
                  <a:cubicBezTo>
                    <a:pt x="721" y="497"/>
                    <a:pt x="721" y="497"/>
                    <a:pt x="721" y="497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3" y="492"/>
                    <a:pt x="723" y="492"/>
                    <a:pt x="723" y="492"/>
                  </a:cubicBezTo>
                  <a:cubicBezTo>
                    <a:pt x="722" y="491"/>
                    <a:pt x="722" y="491"/>
                    <a:pt x="722" y="491"/>
                  </a:cubicBezTo>
                  <a:cubicBezTo>
                    <a:pt x="723" y="490"/>
                    <a:pt x="723" y="489"/>
                    <a:pt x="723" y="488"/>
                  </a:cubicBezTo>
                  <a:cubicBezTo>
                    <a:pt x="724" y="486"/>
                    <a:pt x="724" y="484"/>
                    <a:pt x="725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2"/>
                    <a:pt x="724" y="482"/>
                    <a:pt x="724" y="482"/>
                  </a:cubicBezTo>
                  <a:cubicBezTo>
                    <a:pt x="724" y="480"/>
                    <a:pt x="725" y="477"/>
                    <a:pt x="726" y="474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5" y="475"/>
                    <a:pt x="725" y="475"/>
                  </a:cubicBezTo>
                  <a:cubicBezTo>
                    <a:pt x="725" y="475"/>
                    <a:pt x="724" y="474"/>
                    <a:pt x="725" y="473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725" y="471"/>
                    <a:pt x="725" y="464"/>
                    <a:pt x="725" y="461"/>
                  </a:cubicBezTo>
                  <a:cubicBezTo>
                    <a:pt x="725" y="461"/>
                    <a:pt x="725" y="461"/>
                    <a:pt x="725" y="457"/>
                  </a:cubicBezTo>
                  <a:cubicBezTo>
                    <a:pt x="725" y="457"/>
                    <a:pt x="724" y="458"/>
                    <a:pt x="724" y="458"/>
                  </a:cubicBezTo>
                  <a:cubicBezTo>
                    <a:pt x="724" y="458"/>
                    <a:pt x="723" y="456"/>
                    <a:pt x="723" y="455"/>
                  </a:cubicBezTo>
                  <a:cubicBezTo>
                    <a:pt x="722" y="455"/>
                    <a:pt x="722" y="456"/>
                    <a:pt x="722" y="458"/>
                  </a:cubicBezTo>
                  <a:cubicBezTo>
                    <a:pt x="722" y="461"/>
                    <a:pt x="722" y="461"/>
                    <a:pt x="722" y="465"/>
                  </a:cubicBezTo>
                  <a:cubicBezTo>
                    <a:pt x="723" y="468"/>
                    <a:pt x="721" y="470"/>
                    <a:pt x="721" y="473"/>
                  </a:cubicBezTo>
                  <a:cubicBezTo>
                    <a:pt x="721" y="473"/>
                    <a:pt x="721" y="473"/>
                    <a:pt x="721" y="473"/>
                  </a:cubicBezTo>
                  <a:cubicBezTo>
                    <a:pt x="722" y="474"/>
                    <a:pt x="722" y="474"/>
                    <a:pt x="722" y="474"/>
                  </a:cubicBezTo>
                  <a:cubicBezTo>
                    <a:pt x="722" y="475"/>
                    <a:pt x="721" y="478"/>
                    <a:pt x="721" y="481"/>
                  </a:cubicBezTo>
                  <a:cubicBezTo>
                    <a:pt x="721" y="481"/>
                    <a:pt x="720" y="481"/>
                    <a:pt x="720" y="482"/>
                  </a:cubicBezTo>
                  <a:cubicBezTo>
                    <a:pt x="720" y="485"/>
                    <a:pt x="720" y="488"/>
                    <a:pt x="719" y="491"/>
                  </a:cubicBezTo>
                  <a:cubicBezTo>
                    <a:pt x="719" y="494"/>
                    <a:pt x="718" y="497"/>
                    <a:pt x="717" y="500"/>
                  </a:cubicBezTo>
                  <a:cubicBezTo>
                    <a:pt x="716" y="506"/>
                    <a:pt x="715" y="512"/>
                    <a:pt x="713" y="517"/>
                  </a:cubicBezTo>
                  <a:cubicBezTo>
                    <a:pt x="714" y="516"/>
                    <a:pt x="715" y="515"/>
                    <a:pt x="715" y="514"/>
                  </a:cubicBezTo>
                  <a:cubicBezTo>
                    <a:pt x="715" y="514"/>
                    <a:pt x="716" y="513"/>
                    <a:pt x="716" y="513"/>
                  </a:cubicBezTo>
                  <a:cubicBezTo>
                    <a:pt x="716" y="513"/>
                    <a:pt x="718" y="508"/>
                    <a:pt x="719" y="506"/>
                  </a:cubicBezTo>
                  <a:cubicBezTo>
                    <a:pt x="719" y="506"/>
                    <a:pt x="719" y="506"/>
                    <a:pt x="719" y="505"/>
                  </a:cubicBezTo>
                  <a:cubicBezTo>
                    <a:pt x="720" y="503"/>
                    <a:pt x="720" y="503"/>
                    <a:pt x="720" y="503"/>
                  </a:cubicBezTo>
                  <a:cubicBezTo>
                    <a:pt x="720" y="504"/>
                    <a:pt x="720" y="504"/>
                    <a:pt x="720" y="504"/>
                  </a:cubicBezTo>
                  <a:cubicBezTo>
                    <a:pt x="720" y="503"/>
                    <a:pt x="720" y="503"/>
                    <a:pt x="721" y="502"/>
                  </a:cubicBezTo>
                  <a:moveTo>
                    <a:pt x="482" y="16"/>
                  </a:moveTo>
                  <a:cubicBezTo>
                    <a:pt x="480" y="15"/>
                    <a:pt x="479" y="15"/>
                    <a:pt x="479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80" y="15"/>
                    <a:pt x="480" y="15"/>
                    <a:pt x="481" y="15"/>
                  </a:cubicBezTo>
                  <a:cubicBezTo>
                    <a:pt x="481" y="15"/>
                    <a:pt x="481" y="15"/>
                    <a:pt x="481" y="15"/>
                  </a:cubicBezTo>
                  <a:cubicBezTo>
                    <a:pt x="481" y="16"/>
                    <a:pt x="482" y="16"/>
                    <a:pt x="482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3" y="16"/>
                    <a:pt x="483" y="16"/>
                  </a:cubicBezTo>
                  <a:cubicBezTo>
                    <a:pt x="483" y="16"/>
                    <a:pt x="482" y="16"/>
                    <a:pt x="482" y="16"/>
                  </a:cubicBezTo>
                  <a:moveTo>
                    <a:pt x="492" y="21"/>
                  </a:moveTo>
                  <a:cubicBezTo>
                    <a:pt x="492" y="20"/>
                    <a:pt x="488" y="19"/>
                    <a:pt x="488" y="19"/>
                  </a:cubicBezTo>
                  <a:cubicBezTo>
                    <a:pt x="488" y="19"/>
                    <a:pt x="488" y="19"/>
                    <a:pt x="488" y="19"/>
                  </a:cubicBezTo>
                  <a:cubicBezTo>
                    <a:pt x="489" y="20"/>
                    <a:pt x="490" y="20"/>
                    <a:pt x="490" y="20"/>
                  </a:cubicBezTo>
                  <a:cubicBezTo>
                    <a:pt x="491" y="20"/>
                    <a:pt x="491" y="20"/>
                    <a:pt x="491" y="21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20"/>
                    <a:pt x="492" y="21"/>
                    <a:pt x="492" y="21"/>
                  </a:cubicBezTo>
                  <a:cubicBezTo>
                    <a:pt x="492" y="21"/>
                    <a:pt x="492" y="21"/>
                    <a:pt x="492" y="21"/>
                  </a:cubicBezTo>
                  <a:moveTo>
                    <a:pt x="476" y="14"/>
                  </a:moveTo>
                  <a:cubicBezTo>
                    <a:pt x="475" y="14"/>
                    <a:pt x="475" y="14"/>
                    <a:pt x="474" y="14"/>
                  </a:cubicBezTo>
                  <a:cubicBezTo>
                    <a:pt x="474" y="13"/>
                    <a:pt x="473" y="13"/>
                    <a:pt x="473" y="13"/>
                  </a:cubicBezTo>
                  <a:cubicBezTo>
                    <a:pt x="473" y="13"/>
                    <a:pt x="473" y="13"/>
                    <a:pt x="473" y="13"/>
                  </a:cubicBezTo>
                  <a:cubicBezTo>
                    <a:pt x="469" y="12"/>
                    <a:pt x="468" y="12"/>
                    <a:pt x="467" y="12"/>
                  </a:cubicBezTo>
                  <a:cubicBezTo>
                    <a:pt x="468" y="12"/>
                    <a:pt x="469" y="12"/>
                    <a:pt x="469" y="12"/>
                  </a:cubicBezTo>
                  <a:cubicBezTo>
                    <a:pt x="469" y="12"/>
                    <a:pt x="469" y="12"/>
                    <a:pt x="469" y="12"/>
                  </a:cubicBezTo>
                  <a:cubicBezTo>
                    <a:pt x="467" y="12"/>
                    <a:pt x="465" y="11"/>
                    <a:pt x="463" y="11"/>
                  </a:cubicBezTo>
                  <a:cubicBezTo>
                    <a:pt x="463" y="11"/>
                    <a:pt x="463" y="11"/>
                    <a:pt x="463" y="11"/>
                  </a:cubicBezTo>
                  <a:cubicBezTo>
                    <a:pt x="465" y="12"/>
                    <a:pt x="468" y="12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82" y="17"/>
                    <a:pt x="482" y="17"/>
                    <a:pt x="483" y="17"/>
                  </a:cubicBezTo>
                  <a:cubicBezTo>
                    <a:pt x="482" y="16"/>
                    <a:pt x="480" y="16"/>
                    <a:pt x="479" y="15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80" y="16"/>
                    <a:pt x="480" y="16"/>
                    <a:pt x="480" y="16"/>
                  </a:cubicBezTo>
                  <a:cubicBezTo>
                    <a:pt x="479" y="15"/>
                    <a:pt x="479" y="15"/>
                    <a:pt x="478" y="15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8" y="15"/>
                    <a:pt x="478" y="15"/>
                  </a:cubicBezTo>
                  <a:cubicBezTo>
                    <a:pt x="478" y="15"/>
                    <a:pt x="477" y="14"/>
                    <a:pt x="476" y="14"/>
                  </a:cubicBezTo>
                  <a:moveTo>
                    <a:pt x="460" y="10"/>
                  </a:moveTo>
                  <a:cubicBezTo>
                    <a:pt x="455" y="9"/>
                    <a:pt x="455" y="9"/>
                    <a:pt x="455" y="9"/>
                  </a:cubicBezTo>
                  <a:cubicBezTo>
                    <a:pt x="455" y="9"/>
                    <a:pt x="456" y="9"/>
                    <a:pt x="457" y="10"/>
                  </a:cubicBezTo>
                  <a:cubicBezTo>
                    <a:pt x="457" y="10"/>
                    <a:pt x="457" y="10"/>
                    <a:pt x="455" y="9"/>
                  </a:cubicBezTo>
                  <a:cubicBezTo>
                    <a:pt x="454" y="9"/>
                    <a:pt x="454" y="9"/>
                    <a:pt x="453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9"/>
                    <a:pt x="455" y="9"/>
                    <a:pt x="456" y="10"/>
                  </a:cubicBezTo>
                  <a:cubicBezTo>
                    <a:pt x="455" y="10"/>
                    <a:pt x="455" y="10"/>
                    <a:pt x="455" y="10"/>
                  </a:cubicBezTo>
                  <a:cubicBezTo>
                    <a:pt x="456" y="10"/>
                    <a:pt x="457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1" y="11"/>
                    <a:pt x="461" y="11"/>
                    <a:pt x="461" y="11"/>
                  </a:cubicBezTo>
                  <a:cubicBezTo>
                    <a:pt x="462" y="11"/>
                    <a:pt x="462" y="11"/>
                    <a:pt x="466" y="13"/>
                  </a:cubicBezTo>
                  <a:cubicBezTo>
                    <a:pt x="467" y="13"/>
                    <a:pt x="467" y="13"/>
                    <a:pt x="467" y="13"/>
                  </a:cubicBezTo>
                  <a:cubicBezTo>
                    <a:pt x="468" y="13"/>
                    <a:pt x="469" y="13"/>
                    <a:pt x="470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1" y="13"/>
                    <a:pt x="471" y="13"/>
                    <a:pt x="471" y="13"/>
                  </a:cubicBezTo>
                  <a:cubicBezTo>
                    <a:pt x="470" y="13"/>
                    <a:pt x="470" y="13"/>
                    <a:pt x="469" y="13"/>
                  </a:cubicBezTo>
                  <a:cubicBezTo>
                    <a:pt x="468" y="12"/>
                    <a:pt x="467" y="12"/>
                    <a:pt x="466" y="12"/>
                  </a:cubicBezTo>
                  <a:cubicBezTo>
                    <a:pt x="464" y="12"/>
                    <a:pt x="462" y="11"/>
                    <a:pt x="460" y="10"/>
                  </a:cubicBezTo>
                  <a:moveTo>
                    <a:pt x="445" y="7"/>
                  </a:moveTo>
                  <a:cubicBezTo>
                    <a:pt x="444" y="7"/>
                    <a:pt x="444" y="7"/>
                    <a:pt x="444" y="7"/>
                  </a:cubicBezTo>
                  <a:cubicBezTo>
                    <a:pt x="444" y="7"/>
                    <a:pt x="444" y="7"/>
                    <a:pt x="444" y="7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6"/>
                    <a:pt x="439" y="6"/>
                    <a:pt x="438" y="6"/>
                  </a:cubicBezTo>
                  <a:cubicBezTo>
                    <a:pt x="440" y="6"/>
                    <a:pt x="441" y="6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4" y="7"/>
                    <a:pt x="445" y="7"/>
                    <a:pt x="447" y="8"/>
                  </a:cubicBezTo>
                  <a:cubicBezTo>
                    <a:pt x="447" y="8"/>
                    <a:pt x="447" y="8"/>
                    <a:pt x="447" y="8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0" y="9"/>
                    <a:pt x="450" y="9"/>
                    <a:pt x="450" y="9"/>
                  </a:cubicBezTo>
                  <a:cubicBezTo>
                    <a:pt x="451" y="9"/>
                    <a:pt x="452" y="9"/>
                    <a:pt x="452" y="9"/>
                  </a:cubicBezTo>
                  <a:cubicBezTo>
                    <a:pt x="454" y="9"/>
                    <a:pt x="454" y="9"/>
                    <a:pt x="454" y="9"/>
                  </a:cubicBezTo>
                  <a:cubicBezTo>
                    <a:pt x="454" y="9"/>
                    <a:pt x="453" y="9"/>
                    <a:pt x="452" y="9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2" y="9"/>
                    <a:pt x="452" y="9"/>
                    <a:pt x="451" y="9"/>
                  </a:cubicBezTo>
                  <a:cubicBezTo>
                    <a:pt x="451" y="8"/>
                    <a:pt x="451" y="8"/>
                    <a:pt x="451" y="8"/>
                  </a:cubicBezTo>
                  <a:cubicBezTo>
                    <a:pt x="451" y="8"/>
                    <a:pt x="451" y="8"/>
                    <a:pt x="449" y="8"/>
                  </a:cubicBezTo>
                  <a:cubicBezTo>
                    <a:pt x="448" y="8"/>
                    <a:pt x="447" y="7"/>
                    <a:pt x="446" y="7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46" y="7"/>
                    <a:pt x="445" y="7"/>
                    <a:pt x="445" y="7"/>
                  </a:cubicBezTo>
                  <a:moveTo>
                    <a:pt x="459" y="11"/>
                  </a:moveTo>
                  <a:cubicBezTo>
                    <a:pt x="458" y="10"/>
                    <a:pt x="458" y="10"/>
                    <a:pt x="458" y="10"/>
                  </a:cubicBezTo>
                  <a:cubicBezTo>
                    <a:pt x="457" y="10"/>
                    <a:pt x="457" y="10"/>
                    <a:pt x="457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6" y="10"/>
                    <a:pt x="456" y="10"/>
                    <a:pt x="456" y="10"/>
                  </a:cubicBezTo>
                  <a:cubicBezTo>
                    <a:pt x="455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3" y="9"/>
                    <a:pt x="453" y="9"/>
                    <a:pt x="453" y="9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4" y="10"/>
                    <a:pt x="454" y="10"/>
                    <a:pt x="454" y="10"/>
                  </a:cubicBezTo>
                  <a:cubicBezTo>
                    <a:pt x="457" y="10"/>
                    <a:pt x="457" y="10"/>
                    <a:pt x="458" y="11"/>
                  </a:cubicBezTo>
                  <a:cubicBezTo>
                    <a:pt x="458" y="11"/>
                    <a:pt x="458" y="11"/>
                    <a:pt x="458" y="11"/>
                  </a:cubicBezTo>
                  <a:cubicBezTo>
                    <a:pt x="458" y="11"/>
                    <a:pt x="459" y="11"/>
                    <a:pt x="460" y="11"/>
                  </a:cubicBezTo>
                  <a:cubicBezTo>
                    <a:pt x="460" y="11"/>
                    <a:pt x="460" y="11"/>
                    <a:pt x="460" y="11"/>
                  </a:cubicBezTo>
                  <a:cubicBezTo>
                    <a:pt x="460" y="11"/>
                    <a:pt x="459" y="11"/>
                    <a:pt x="459" y="11"/>
                  </a:cubicBezTo>
                  <a:moveTo>
                    <a:pt x="440" y="6"/>
                  </a:moveTo>
                  <a:cubicBezTo>
                    <a:pt x="440" y="6"/>
                    <a:pt x="437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7" y="6"/>
                    <a:pt x="436" y="6"/>
                    <a:pt x="436" y="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8" y="6"/>
                    <a:pt x="439" y="6"/>
                    <a:pt x="440" y="6"/>
                  </a:cubicBezTo>
                  <a:cubicBezTo>
                    <a:pt x="440" y="7"/>
                    <a:pt x="441" y="7"/>
                    <a:pt x="442" y="7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7"/>
                    <a:pt x="441" y="7"/>
                    <a:pt x="440" y="6"/>
                  </a:cubicBezTo>
                  <a:moveTo>
                    <a:pt x="487" y="60"/>
                  </a:moveTo>
                  <a:cubicBezTo>
                    <a:pt x="487" y="59"/>
                    <a:pt x="487" y="59"/>
                    <a:pt x="486" y="59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3" y="58"/>
                    <a:pt x="482" y="58"/>
                    <a:pt x="480" y="58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3" y="60"/>
                    <a:pt x="483" y="61"/>
                    <a:pt x="484" y="62"/>
                  </a:cubicBezTo>
                  <a:cubicBezTo>
                    <a:pt x="485" y="62"/>
                    <a:pt x="485" y="62"/>
                    <a:pt x="486" y="62"/>
                  </a:cubicBezTo>
                  <a:cubicBezTo>
                    <a:pt x="487" y="62"/>
                    <a:pt x="486" y="62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6" y="61"/>
                    <a:pt x="486" y="61"/>
                    <a:pt x="486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7" y="60"/>
                    <a:pt x="487" y="60"/>
                    <a:pt x="487" y="60"/>
                  </a:cubicBezTo>
                  <a:moveTo>
                    <a:pt x="473" y="23"/>
                  </a:moveTo>
                  <a:cubicBezTo>
                    <a:pt x="471" y="22"/>
                    <a:pt x="471" y="22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7" y="21"/>
                  </a:cubicBezTo>
                  <a:cubicBezTo>
                    <a:pt x="468" y="22"/>
                    <a:pt x="469" y="22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3"/>
                    <a:pt x="470" y="23"/>
                    <a:pt x="470" y="23"/>
                  </a:cubicBezTo>
                  <a:cubicBezTo>
                    <a:pt x="469" y="23"/>
                    <a:pt x="469" y="23"/>
                    <a:pt x="469" y="23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8" y="24"/>
                    <a:pt x="468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7" y="24"/>
                    <a:pt x="467" y="24"/>
                    <a:pt x="467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4"/>
                    <a:pt x="466" y="24"/>
                    <a:pt x="466" y="24"/>
                  </a:cubicBezTo>
                  <a:cubicBezTo>
                    <a:pt x="466" y="25"/>
                    <a:pt x="466" y="25"/>
                    <a:pt x="468" y="26"/>
                  </a:cubicBezTo>
                  <a:cubicBezTo>
                    <a:pt x="467" y="26"/>
                    <a:pt x="466" y="26"/>
                    <a:pt x="466" y="26"/>
                  </a:cubicBezTo>
                  <a:cubicBezTo>
                    <a:pt x="466" y="26"/>
                    <a:pt x="466" y="26"/>
                    <a:pt x="467" y="27"/>
                  </a:cubicBezTo>
                  <a:cubicBezTo>
                    <a:pt x="467" y="27"/>
                    <a:pt x="467" y="27"/>
                    <a:pt x="467" y="27"/>
                  </a:cubicBezTo>
                  <a:cubicBezTo>
                    <a:pt x="467" y="27"/>
                    <a:pt x="467" y="27"/>
                    <a:pt x="466" y="28"/>
                  </a:cubicBezTo>
                  <a:cubicBezTo>
                    <a:pt x="466" y="28"/>
                    <a:pt x="466" y="28"/>
                    <a:pt x="469" y="30"/>
                  </a:cubicBezTo>
                  <a:cubicBezTo>
                    <a:pt x="468" y="30"/>
                    <a:pt x="467" y="29"/>
                    <a:pt x="467" y="30"/>
                  </a:cubicBezTo>
                  <a:cubicBezTo>
                    <a:pt x="468" y="30"/>
                    <a:pt x="469" y="31"/>
                    <a:pt x="470" y="32"/>
                  </a:cubicBezTo>
                  <a:cubicBezTo>
                    <a:pt x="470" y="33"/>
                    <a:pt x="470" y="33"/>
                    <a:pt x="470" y="33"/>
                  </a:cubicBezTo>
                  <a:cubicBezTo>
                    <a:pt x="471" y="33"/>
                    <a:pt x="471" y="33"/>
                    <a:pt x="472" y="34"/>
                  </a:cubicBezTo>
                  <a:cubicBezTo>
                    <a:pt x="471" y="34"/>
                    <a:pt x="471" y="33"/>
                    <a:pt x="470" y="34"/>
                  </a:cubicBezTo>
                  <a:cubicBezTo>
                    <a:pt x="470" y="34"/>
                    <a:pt x="470" y="34"/>
                    <a:pt x="470" y="35"/>
                  </a:cubicBezTo>
                  <a:cubicBezTo>
                    <a:pt x="470" y="35"/>
                    <a:pt x="472" y="37"/>
                    <a:pt x="472" y="36"/>
                  </a:cubicBezTo>
                  <a:cubicBezTo>
                    <a:pt x="472" y="36"/>
                    <a:pt x="472" y="36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5" y="37"/>
                    <a:pt x="475" y="37"/>
                    <a:pt x="475" y="37"/>
                  </a:cubicBezTo>
                  <a:cubicBezTo>
                    <a:pt x="474" y="38"/>
                    <a:pt x="473" y="37"/>
                    <a:pt x="473" y="38"/>
                  </a:cubicBezTo>
                  <a:cubicBezTo>
                    <a:pt x="473" y="38"/>
                    <a:pt x="474" y="39"/>
                    <a:pt x="475" y="39"/>
                  </a:cubicBezTo>
                  <a:cubicBezTo>
                    <a:pt x="474" y="39"/>
                    <a:pt x="473" y="39"/>
                    <a:pt x="473" y="40"/>
                  </a:cubicBezTo>
                  <a:cubicBezTo>
                    <a:pt x="474" y="41"/>
                    <a:pt x="475" y="41"/>
                    <a:pt x="475" y="42"/>
                  </a:cubicBezTo>
                  <a:cubicBezTo>
                    <a:pt x="475" y="42"/>
                    <a:pt x="475" y="42"/>
                    <a:pt x="476" y="43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5" y="43"/>
                    <a:pt x="475" y="43"/>
                    <a:pt x="476" y="44"/>
                  </a:cubicBezTo>
                  <a:cubicBezTo>
                    <a:pt x="476" y="44"/>
                    <a:pt x="476" y="44"/>
                    <a:pt x="476" y="44"/>
                  </a:cubicBezTo>
                  <a:cubicBezTo>
                    <a:pt x="477" y="46"/>
                    <a:pt x="478" y="46"/>
                    <a:pt x="479" y="47"/>
                  </a:cubicBezTo>
                  <a:cubicBezTo>
                    <a:pt x="479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1" y="47"/>
                    <a:pt x="481" y="47"/>
                    <a:pt x="482" y="48"/>
                  </a:cubicBezTo>
                  <a:cubicBezTo>
                    <a:pt x="482" y="47"/>
                    <a:pt x="482" y="47"/>
                    <a:pt x="481" y="47"/>
                  </a:cubicBezTo>
                  <a:cubicBezTo>
                    <a:pt x="484" y="48"/>
                    <a:pt x="485" y="48"/>
                    <a:pt x="486" y="49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7" y="51"/>
                    <a:pt x="487" y="51"/>
                    <a:pt x="487" y="51"/>
                  </a:cubicBezTo>
                  <a:cubicBezTo>
                    <a:pt x="488" y="51"/>
                    <a:pt x="488" y="51"/>
                    <a:pt x="488" y="51"/>
                  </a:cubicBezTo>
                  <a:cubicBezTo>
                    <a:pt x="488" y="51"/>
                    <a:pt x="489" y="51"/>
                    <a:pt x="490" y="51"/>
                  </a:cubicBezTo>
                  <a:cubicBezTo>
                    <a:pt x="492" y="51"/>
                    <a:pt x="494" y="52"/>
                    <a:pt x="495" y="52"/>
                  </a:cubicBezTo>
                  <a:cubicBezTo>
                    <a:pt x="495" y="52"/>
                    <a:pt x="496" y="52"/>
                    <a:pt x="496" y="52"/>
                  </a:cubicBezTo>
                  <a:cubicBezTo>
                    <a:pt x="496" y="52"/>
                    <a:pt x="496" y="52"/>
                    <a:pt x="497" y="52"/>
                  </a:cubicBezTo>
                  <a:cubicBezTo>
                    <a:pt x="496" y="52"/>
                    <a:pt x="496" y="51"/>
                    <a:pt x="495" y="51"/>
                  </a:cubicBezTo>
                  <a:cubicBezTo>
                    <a:pt x="495" y="51"/>
                    <a:pt x="495" y="51"/>
                    <a:pt x="487" y="46"/>
                  </a:cubicBezTo>
                  <a:cubicBezTo>
                    <a:pt x="486" y="45"/>
                    <a:pt x="484" y="44"/>
                    <a:pt x="483" y="43"/>
                  </a:cubicBezTo>
                  <a:cubicBezTo>
                    <a:pt x="483" y="43"/>
                    <a:pt x="483" y="43"/>
                    <a:pt x="483" y="43"/>
                  </a:cubicBezTo>
                  <a:cubicBezTo>
                    <a:pt x="483" y="42"/>
                    <a:pt x="483" y="42"/>
                    <a:pt x="481" y="41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40"/>
                    <a:pt x="480" y="40"/>
                    <a:pt x="480" y="40"/>
                  </a:cubicBezTo>
                  <a:cubicBezTo>
                    <a:pt x="480" y="39"/>
                    <a:pt x="480" y="39"/>
                    <a:pt x="479" y="39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37"/>
                    <a:pt x="479" y="37"/>
                    <a:pt x="478" y="36"/>
                  </a:cubicBezTo>
                  <a:cubicBezTo>
                    <a:pt x="478" y="35"/>
                    <a:pt x="477" y="35"/>
                    <a:pt x="477" y="35"/>
                  </a:cubicBezTo>
                  <a:cubicBezTo>
                    <a:pt x="477" y="35"/>
                    <a:pt x="477" y="35"/>
                    <a:pt x="477" y="35"/>
                  </a:cubicBezTo>
                  <a:cubicBezTo>
                    <a:pt x="477" y="34"/>
                    <a:pt x="475" y="33"/>
                    <a:pt x="474" y="32"/>
                  </a:cubicBezTo>
                  <a:cubicBezTo>
                    <a:pt x="475" y="32"/>
                    <a:pt x="475" y="32"/>
                    <a:pt x="476" y="32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6" y="31"/>
                    <a:pt x="476" y="31"/>
                    <a:pt x="476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30"/>
                    <a:pt x="475" y="30"/>
                    <a:pt x="475" y="30"/>
                  </a:cubicBezTo>
                  <a:cubicBezTo>
                    <a:pt x="475" y="29"/>
                    <a:pt x="473" y="29"/>
                    <a:pt x="472" y="28"/>
                  </a:cubicBezTo>
                  <a:cubicBezTo>
                    <a:pt x="473" y="27"/>
                    <a:pt x="473" y="28"/>
                    <a:pt x="474" y="28"/>
                  </a:cubicBezTo>
                  <a:cubicBezTo>
                    <a:pt x="474" y="27"/>
                    <a:pt x="473" y="27"/>
                    <a:pt x="473" y="27"/>
                  </a:cubicBezTo>
                  <a:cubicBezTo>
                    <a:pt x="473" y="27"/>
                    <a:pt x="473" y="27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4" y="26"/>
                    <a:pt x="474" y="26"/>
                    <a:pt x="475" y="26"/>
                  </a:cubicBezTo>
                  <a:cubicBezTo>
                    <a:pt x="475" y="26"/>
                    <a:pt x="474" y="26"/>
                    <a:pt x="474" y="26"/>
                  </a:cubicBezTo>
                  <a:cubicBezTo>
                    <a:pt x="475" y="25"/>
                    <a:pt x="475" y="25"/>
                    <a:pt x="475" y="25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5" y="25"/>
                    <a:pt x="475" y="25"/>
                    <a:pt x="476" y="25"/>
                  </a:cubicBezTo>
                  <a:cubicBezTo>
                    <a:pt x="475" y="24"/>
                    <a:pt x="475" y="24"/>
                    <a:pt x="473" y="23"/>
                  </a:cubicBezTo>
                  <a:cubicBezTo>
                    <a:pt x="473" y="23"/>
                    <a:pt x="473" y="23"/>
                    <a:pt x="473" y="23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3"/>
                    <a:pt x="473" y="23"/>
                    <a:pt x="473" y="23"/>
                  </a:cubicBezTo>
                  <a:moveTo>
                    <a:pt x="504" y="38"/>
                  </a:moveTo>
                  <a:cubicBezTo>
                    <a:pt x="503" y="37"/>
                    <a:pt x="501" y="36"/>
                    <a:pt x="501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501" y="37"/>
                    <a:pt x="501" y="37"/>
                    <a:pt x="501" y="37"/>
                  </a:cubicBezTo>
                  <a:cubicBezTo>
                    <a:pt x="502" y="38"/>
                    <a:pt x="502" y="38"/>
                    <a:pt x="502" y="38"/>
                  </a:cubicBezTo>
                  <a:cubicBezTo>
                    <a:pt x="503" y="39"/>
                    <a:pt x="503" y="39"/>
                    <a:pt x="503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9"/>
                    <a:pt x="504" y="39"/>
                    <a:pt x="504" y="39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4" y="38"/>
                    <a:pt x="504" y="38"/>
                    <a:pt x="504" y="38"/>
                  </a:cubicBezTo>
                  <a:cubicBezTo>
                    <a:pt x="505" y="38"/>
                    <a:pt x="505" y="38"/>
                    <a:pt x="505" y="38"/>
                  </a:cubicBezTo>
                  <a:cubicBezTo>
                    <a:pt x="505" y="38"/>
                    <a:pt x="504" y="38"/>
                    <a:pt x="504" y="38"/>
                  </a:cubicBezTo>
                  <a:moveTo>
                    <a:pt x="428" y="7"/>
                  </a:moveTo>
                  <a:cubicBezTo>
                    <a:pt x="428" y="7"/>
                    <a:pt x="428" y="7"/>
                    <a:pt x="428" y="7"/>
                  </a:cubicBezTo>
                  <a:cubicBezTo>
                    <a:pt x="428" y="7"/>
                    <a:pt x="427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6" y="6"/>
                    <a:pt x="426" y="6"/>
                    <a:pt x="426" y="6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6" y="7"/>
                    <a:pt x="427" y="7"/>
                    <a:pt x="427" y="7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7" y="7"/>
                    <a:pt x="431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cubicBezTo>
                    <a:pt x="431" y="8"/>
                    <a:pt x="431" y="8"/>
                    <a:pt x="429" y="7"/>
                  </a:cubicBezTo>
                  <a:cubicBezTo>
                    <a:pt x="429" y="7"/>
                    <a:pt x="429" y="7"/>
                    <a:pt x="429" y="7"/>
                  </a:cubicBezTo>
                  <a:cubicBezTo>
                    <a:pt x="428" y="7"/>
                    <a:pt x="428" y="7"/>
                    <a:pt x="428" y="7"/>
                  </a:cubicBezTo>
                  <a:moveTo>
                    <a:pt x="431" y="8"/>
                  </a:moveTo>
                  <a:cubicBezTo>
                    <a:pt x="430" y="8"/>
                    <a:pt x="430" y="8"/>
                    <a:pt x="429" y="8"/>
                  </a:cubicBezTo>
                  <a:cubicBezTo>
                    <a:pt x="429" y="8"/>
                    <a:pt x="429" y="8"/>
                    <a:pt x="428" y="8"/>
                  </a:cubicBezTo>
                  <a:cubicBezTo>
                    <a:pt x="427" y="7"/>
                    <a:pt x="426" y="7"/>
                    <a:pt x="425" y="7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6"/>
                  </a:cubicBezTo>
                  <a:cubicBezTo>
                    <a:pt x="424" y="6"/>
                    <a:pt x="424" y="6"/>
                    <a:pt x="424" y="7"/>
                  </a:cubicBezTo>
                  <a:cubicBezTo>
                    <a:pt x="425" y="7"/>
                    <a:pt x="425" y="7"/>
                    <a:pt x="426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6" y="7"/>
                    <a:pt x="426" y="7"/>
                  </a:cubicBezTo>
                  <a:cubicBezTo>
                    <a:pt x="426" y="7"/>
                    <a:pt x="426" y="7"/>
                    <a:pt x="426" y="7"/>
                  </a:cubicBezTo>
                  <a:cubicBezTo>
                    <a:pt x="427" y="8"/>
                    <a:pt x="427" y="8"/>
                    <a:pt x="428" y="8"/>
                  </a:cubicBezTo>
                  <a:cubicBezTo>
                    <a:pt x="428" y="8"/>
                    <a:pt x="429" y="8"/>
                    <a:pt x="430" y="9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29" y="8"/>
                    <a:pt x="429" y="8"/>
                    <a:pt x="429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0" y="8"/>
                    <a:pt x="430" y="8"/>
                    <a:pt x="431" y="8"/>
                  </a:cubicBezTo>
                  <a:cubicBezTo>
                    <a:pt x="431" y="8"/>
                    <a:pt x="431" y="8"/>
                    <a:pt x="431" y="8"/>
                  </a:cubicBezTo>
                  <a:moveTo>
                    <a:pt x="433" y="10"/>
                  </a:moveTo>
                  <a:cubicBezTo>
                    <a:pt x="433" y="10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9"/>
                    <a:pt x="432" y="9"/>
                    <a:pt x="432" y="9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4" y="10"/>
                    <a:pt x="434" y="10"/>
                    <a:pt x="434" y="10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433" y="10"/>
                    <a:pt x="433" y="10"/>
                    <a:pt x="433" y="10"/>
                  </a:cubicBezTo>
                  <a:moveTo>
                    <a:pt x="430" y="9"/>
                  </a:moveTo>
                  <a:cubicBezTo>
                    <a:pt x="429" y="9"/>
                    <a:pt x="429" y="9"/>
                    <a:pt x="429" y="9"/>
                  </a:cubicBezTo>
                  <a:cubicBezTo>
                    <a:pt x="428" y="8"/>
                    <a:pt x="428" y="8"/>
                    <a:pt x="428" y="8"/>
                  </a:cubicBezTo>
                  <a:cubicBezTo>
                    <a:pt x="428" y="8"/>
                    <a:pt x="428" y="8"/>
                    <a:pt x="427" y="8"/>
                  </a:cubicBezTo>
                  <a:cubicBezTo>
                    <a:pt x="427" y="8"/>
                    <a:pt x="427" y="8"/>
                    <a:pt x="427" y="8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30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0" y="9"/>
                    <a:pt x="429" y="9"/>
                    <a:pt x="429" y="9"/>
                  </a:cubicBezTo>
                  <a:cubicBezTo>
                    <a:pt x="430" y="10"/>
                    <a:pt x="431" y="10"/>
                    <a:pt x="432" y="10"/>
                  </a:cubicBezTo>
                  <a:cubicBezTo>
                    <a:pt x="431" y="10"/>
                    <a:pt x="431" y="10"/>
                    <a:pt x="431" y="10"/>
                  </a:cubicBezTo>
                  <a:cubicBezTo>
                    <a:pt x="432" y="10"/>
                    <a:pt x="432" y="10"/>
                    <a:pt x="432" y="10"/>
                  </a:cubicBezTo>
                  <a:cubicBezTo>
                    <a:pt x="431" y="10"/>
                    <a:pt x="430" y="9"/>
                    <a:pt x="429" y="9"/>
                  </a:cubicBezTo>
                  <a:cubicBezTo>
                    <a:pt x="430" y="9"/>
                    <a:pt x="430" y="9"/>
                    <a:pt x="430" y="9"/>
                  </a:cubicBezTo>
                  <a:moveTo>
                    <a:pt x="425" y="7"/>
                  </a:moveTo>
                  <a:cubicBezTo>
                    <a:pt x="424" y="7"/>
                    <a:pt x="424" y="7"/>
                    <a:pt x="424" y="7"/>
                  </a:cubicBezTo>
                  <a:cubicBezTo>
                    <a:pt x="423" y="7"/>
                    <a:pt x="423" y="7"/>
                    <a:pt x="423" y="6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2" y="7"/>
                    <a:pt x="422" y="7"/>
                    <a:pt x="419" y="6"/>
                  </a:cubicBezTo>
                  <a:cubicBezTo>
                    <a:pt x="419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5"/>
                    <a:pt x="418" y="5"/>
                    <a:pt x="418" y="5"/>
                  </a:cubicBezTo>
                  <a:cubicBezTo>
                    <a:pt x="418" y="6"/>
                    <a:pt x="418" y="6"/>
                    <a:pt x="418" y="6"/>
                  </a:cubicBezTo>
                  <a:cubicBezTo>
                    <a:pt x="419" y="6"/>
                    <a:pt x="420" y="6"/>
                    <a:pt x="421" y="7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6"/>
                    <a:pt x="420" y="6"/>
                    <a:pt x="420" y="6"/>
                  </a:cubicBezTo>
                  <a:cubicBezTo>
                    <a:pt x="420" y="7"/>
                    <a:pt x="421" y="7"/>
                    <a:pt x="421" y="7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8"/>
                    <a:pt x="424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3" y="8"/>
                  </a:cubicBezTo>
                  <a:cubicBezTo>
                    <a:pt x="423" y="8"/>
                    <a:pt x="423" y="8"/>
                    <a:pt x="424" y="9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5" y="9"/>
                    <a:pt x="425" y="9"/>
                  </a:cubicBezTo>
                  <a:cubicBezTo>
                    <a:pt x="425" y="9"/>
                    <a:pt x="424" y="9"/>
                    <a:pt x="423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4" y="8"/>
                    <a:pt x="424" y="8"/>
                    <a:pt x="423" y="8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4" y="8"/>
                    <a:pt x="424" y="8"/>
                    <a:pt x="425" y="8"/>
                  </a:cubicBezTo>
                  <a:cubicBezTo>
                    <a:pt x="425" y="8"/>
                    <a:pt x="425" y="8"/>
                    <a:pt x="425" y="8"/>
                  </a:cubicBezTo>
                  <a:cubicBezTo>
                    <a:pt x="422" y="7"/>
                    <a:pt x="422" y="7"/>
                    <a:pt x="422" y="7"/>
                  </a:cubicBezTo>
                  <a:cubicBezTo>
                    <a:pt x="423" y="7"/>
                    <a:pt x="423" y="7"/>
                    <a:pt x="423" y="7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7"/>
                    <a:pt x="425" y="7"/>
                    <a:pt x="425" y="7"/>
                  </a:cubicBezTo>
                  <a:moveTo>
                    <a:pt x="421" y="8"/>
                  </a:moveTo>
                  <a:cubicBezTo>
                    <a:pt x="420" y="8"/>
                    <a:pt x="420" y="8"/>
                    <a:pt x="419" y="7"/>
                  </a:cubicBezTo>
                  <a:cubicBezTo>
                    <a:pt x="419" y="7"/>
                    <a:pt x="419" y="7"/>
                    <a:pt x="419" y="7"/>
                  </a:cubicBezTo>
                  <a:cubicBezTo>
                    <a:pt x="418" y="7"/>
                    <a:pt x="417" y="7"/>
                    <a:pt x="417" y="7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7" y="7"/>
                    <a:pt x="417" y="7"/>
                  </a:cubicBezTo>
                  <a:cubicBezTo>
                    <a:pt x="417" y="7"/>
                    <a:pt x="417" y="7"/>
                    <a:pt x="416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7" y="7"/>
                    <a:pt x="417" y="7"/>
                    <a:pt x="417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7"/>
                    <a:pt x="416" y="7"/>
                    <a:pt x="415" y="7"/>
                  </a:cubicBezTo>
                  <a:cubicBezTo>
                    <a:pt x="416" y="8"/>
                    <a:pt x="416" y="8"/>
                    <a:pt x="416" y="8"/>
                  </a:cubicBezTo>
                  <a:cubicBezTo>
                    <a:pt x="416" y="8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6" y="8"/>
                    <a:pt x="417" y="9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7" y="8"/>
                    <a:pt x="417" y="8"/>
                  </a:cubicBezTo>
                  <a:cubicBezTo>
                    <a:pt x="417" y="8"/>
                    <a:pt x="418" y="8"/>
                    <a:pt x="418" y="8"/>
                  </a:cubicBezTo>
                  <a:cubicBezTo>
                    <a:pt x="418" y="8"/>
                    <a:pt x="418" y="8"/>
                    <a:pt x="418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9" y="9"/>
                    <a:pt x="419" y="9"/>
                    <a:pt x="419" y="9"/>
                  </a:cubicBezTo>
                  <a:cubicBezTo>
                    <a:pt x="420" y="9"/>
                    <a:pt x="420" y="9"/>
                    <a:pt x="420" y="9"/>
                  </a:cubicBezTo>
                  <a:cubicBezTo>
                    <a:pt x="421" y="9"/>
                    <a:pt x="421" y="10"/>
                    <a:pt x="422" y="10"/>
                  </a:cubicBezTo>
                  <a:cubicBezTo>
                    <a:pt x="424" y="10"/>
                    <a:pt x="424" y="10"/>
                    <a:pt x="424" y="10"/>
                  </a:cubicBezTo>
                  <a:cubicBezTo>
                    <a:pt x="424" y="10"/>
                    <a:pt x="423" y="9"/>
                    <a:pt x="421" y="9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21" y="9"/>
                    <a:pt x="421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9"/>
                    <a:pt x="422" y="9"/>
                    <a:pt x="422" y="9"/>
                  </a:cubicBezTo>
                  <a:cubicBezTo>
                    <a:pt x="422" y="8"/>
                    <a:pt x="421" y="8"/>
                    <a:pt x="421" y="8"/>
                  </a:cubicBezTo>
                  <a:moveTo>
                    <a:pt x="399" y="10"/>
                  </a:moveTo>
                  <a:cubicBezTo>
                    <a:pt x="399" y="9"/>
                    <a:pt x="399" y="9"/>
                    <a:pt x="399" y="9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8"/>
                    <a:pt x="395" y="8"/>
                    <a:pt x="395" y="8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8"/>
                    <a:pt x="393" y="8"/>
                    <a:pt x="393" y="8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3" y="9"/>
                    <a:pt x="393" y="9"/>
                  </a:cubicBezTo>
                  <a:cubicBezTo>
                    <a:pt x="393" y="9"/>
                    <a:pt x="392" y="8"/>
                    <a:pt x="392" y="8"/>
                  </a:cubicBezTo>
                  <a:cubicBezTo>
                    <a:pt x="392" y="8"/>
                    <a:pt x="390" y="8"/>
                    <a:pt x="389" y="8"/>
                  </a:cubicBezTo>
                  <a:cubicBezTo>
                    <a:pt x="389" y="8"/>
                    <a:pt x="388" y="9"/>
                    <a:pt x="390" y="9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1" y="9"/>
                    <a:pt x="391" y="9"/>
                    <a:pt x="392" y="9"/>
                  </a:cubicBezTo>
                  <a:cubicBezTo>
                    <a:pt x="392" y="9"/>
                    <a:pt x="392" y="10"/>
                    <a:pt x="393" y="10"/>
                  </a:cubicBezTo>
                  <a:cubicBezTo>
                    <a:pt x="392" y="10"/>
                    <a:pt x="391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11"/>
                    <a:pt x="392" y="11"/>
                    <a:pt x="392" y="11"/>
                  </a:cubicBezTo>
                  <a:cubicBezTo>
                    <a:pt x="393" y="11"/>
                    <a:pt x="393" y="11"/>
                    <a:pt x="394" y="11"/>
                  </a:cubicBezTo>
                  <a:cubicBezTo>
                    <a:pt x="394" y="11"/>
                    <a:pt x="394" y="11"/>
                    <a:pt x="394" y="11"/>
                  </a:cubicBezTo>
                  <a:cubicBezTo>
                    <a:pt x="395" y="11"/>
                    <a:pt x="395" y="11"/>
                    <a:pt x="395" y="11"/>
                  </a:cubicBezTo>
                  <a:cubicBezTo>
                    <a:pt x="396" y="12"/>
                    <a:pt x="396" y="12"/>
                    <a:pt x="396" y="12"/>
                  </a:cubicBezTo>
                  <a:cubicBezTo>
                    <a:pt x="397" y="12"/>
                    <a:pt x="397" y="11"/>
                    <a:pt x="397" y="11"/>
                  </a:cubicBezTo>
                  <a:cubicBezTo>
                    <a:pt x="398" y="11"/>
                    <a:pt x="398" y="11"/>
                    <a:pt x="399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98" y="10"/>
                    <a:pt x="398" y="10"/>
                    <a:pt x="398" y="10"/>
                  </a:cubicBezTo>
                  <a:cubicBezTo>
                    <a:pt x="398" y="10"/>
                    <a:pt x="399" y="10"/>
                    <a:pt x="399" y="10"/>
                  </a:cubicBezTo>
                  <a:moveTo>
                    <a:pt x="390" y="11"/>
                  </a:move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0" y="11"/>
                    <a:pt x="390" y="11"/>
                    <a:pt x="390" y="11"/>
                  </a:cubicBezTo>
                  <a:moveTo>
                    <a:pt x="401" y="18"/>
                  </a:moveTo>
                  <a:cubicBezTo>
                    <a:pt x="401" y="17"/>
                    <a:pt x="401" y="17"/>
                    <a:pt x="401" y="17"/>
                  </a:cubicBezTo>
                  <a:cubicBezTo>
                    <a:pt x="401" y="17"/>
                    <a:pt x="401" y="17"/>
                    <a:pt x="399" y="17"/>
                  </a:cubicBezTo>
                  <a:cubicBezTo>
                    <a:pt x="398" y="16"/>
                    <a:pt x="398" y="16"/>
                    <a:pt x="398" y="16"/>
                  </a:cubicBezTo>
                  <a:cubicBezTo>
                    <a:pt x="398" y="15"/>
                    <a:pt x="397" y="15"/>
                    <a:pt x="396" y="15"/>
                  </a:cubicBezTo>
                  <a:cubicBezTo>
                    <a:pt x="396" y="15"/>
                    <a:pt x="396" y="14"/>
                    <a:pt x="395" y="14"/>
                  </a:cubicBezTo>
                  <a:cubicBezTo>
                    <a:pt x="395" y="14"/>
                    <a:pt x="395" y="14"/>
                    <a:pt x="394" y="13"/>
                  </a:cubicBezTo>
                  <a:cubicBezTo>
                    <a:pt x="394" y="13"/>
                    <a:pt x="394" y="13"/>
                    <a:pt x="393" y="13"/>
                  </a:cubicBezTo>
                  <a:cubicBezTo>
                    <a:pt x="393" y="13"/>
                    <a:pt x="393" y="12"/>
                    <a:pt x="392" y="12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2" y="12"/>
                    <a:pt x="392" y="12"/>
                    <a:pt x="391" y="12"/>
                  </a:cubicBezTo>
                  <a:cubicBezTo>
                    <a:pt x="390" y="12"/>
                    <a:pt x="390" y="12"/>
                    <a:pt x="390" y="12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89" y="11"/>
                    <a:pt x="389" y="11"/>
                    <a:pt x="389" y="11"/>
                  </a:cubicBezTo>
                  <a:cubicBezTo>
                    <a:pt x="389" y="10"/>
                    <a:pt x="389" y="10"/>
                    <a:pt x="389" y="10"/>
                  </a:cubicBezTo>
                  <a:cubicBezTo>
                    <a:pt x="388" y="10"/>
                    <a:pt x="387" y="9"/>
                    <a:pt x="387" y="9"/>
                  </a:cubicBezTo>
                  <a:cubicBezTo>
                    <a:pt x="387" y="9"/>
                    <a:pt x="387" y="9"/>
                    <a:pt x="387" y="9"/>
                  </a:cubicBezTo>
                  <a:cubicBezTo>
                    <a:pt x="386" y="9"/>
                    <a:pt x="386" y="9"/>
                    <a:pt x="386" y="10"/>
                  </a:cubicBezTo>
                  <a:cubicBezTo>
                    <a:pt x="386" y="10"/>
                    <a:pt x="386" y="10"/>
                    <a:pt x="386" y="10"/>
                  </a:cubicBezTo>
                  <a:cubicBezTo>
                    <a:pt x="386" y="11"/>
                    <a:pt x="387" y="11"/>
                    <a:pt x="387" y="11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4" y="10"/>
                    <a:pt x="384" y="10"/>
                    <a:pt x="384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10"/>
                    <a:pt x="383" y="10"/>
                    <a:pt x="383" y="10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3" y="9"/>
                  </a:cubicBezTo>
                  <a:cubicBezTo>
                    <a:pt x="383" y="9"/>
                    <a:pt x="383" y="9"/>
                    <a:pt x="382" y="10"/>
                  </a:cubicBezTo>
                  <a:cubicBezTo>
                    <a:pt x="382" y="10"/>
                    <a:pt x="381" y="10"/>
                    <a:pt x="381" y="10"/>
                  </a:cubicBezTo>
                  <a:cubicBezTo>
                    <a:pt x="378" y="10"/>
                    <a:pt x="380" y="11"/>
                    <a:pt x="380" y="11"/>
                  </a:cubicBezTo>
                  <a:cubicBezTo>
                    <a:pt x="380" y="11"/>
                    <a:pt x="381" y="11"/>
                    <a:pt x="381" y="11"/>
                  </a:cubicBezTo>
                  <a:cubicBezTo>
                    <a:pt x="381" y="11"/>
                    <a:pt x="381" y="12"/>
                    <a:pt x="381" y="12"/>
                  </a:cubicBezTo>
                  <a:cubicBezTo>
                    <a:pt x="380" y="13"/>
                    <a:pt x="381" y="13"/>
                    <a:pt x="381" y="14"/>
                  </a:cubicBezTo>
                  <a:cubicBezTo>
                    <a:pt x="380" y="14"/>
                    <a:pt x="380" y="12"/>
                    <a:pt x="379" y="12"/>
                  </a:cubicBezTo>
                  <a:cubicBezTo>
                    <a:pt x="379" y="13"/>
                    <a:pt x="379" y="13"/>
                    <a:pt x="379" y="14"/>
                  </a:cubicBezTo>
                  <a:cubicBezTo>
                    <a:pt x="380" y="15"/>
                    <a:pt x="381" y="15"/>
                    <a:pt x="381" y="15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1" y="14"/>
                    <a:pt x="381" y="14"/>
                    <a:pt x="381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5"/>
                    <a:pt x="382" y="15"/>
                    <a:pt x="383" y="15"/>
                  </a:cubicBezTo>
                  <a:cubicBezTo>
                    <a:pt x="383" y="15"/>
                    <a:pt x="383" y="15"/>
                    <a:pt x="383" y="15"/>
                  </a:cubicBezTo>
                  <a:cubicBezTo>
                    <a:pt x="384" y="15"/>
                    <a:pt x="384" y="14"/>
                    <a:pt x="384" y="14"/>
                  </a:cubicBezTo>
                  <a:cubicBezTo>
                    <a:pt x="384" y="14"/>
                    <a:pt x="384" y="14"/>
                    <a:pt x="385" y="14"/>
                  </a:cubicBezTo>
                  <a:cubicBezTo>
                    <a:pt x="385" y="14"/>
                    <a:pt x="385" y="14"/>
                    <a:pt x="385" y="14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3"/>
                  </a:cubicBezTo>
                  <a:cubicBezTo>
                    <a:pt x="385" y="13"/>
                    <a:pt x="385" y="13"/>
                    <a:pt x="385" y="14"/>
                  </a:cubicBezTo>
                  <a:cubicBezTo>
                    <a:pt x="386" y="14"/>
                    <a:pt x="386" y="14"/>
                    <a:pt x="387" y="14"/>
                  </a:cubicBezTo>
                  <a:cubicBezTo>
                    <a:pt x="387" y="14"/>
                    <a:pt x="387" y="14"/>
                    <a:pt x="387" y="14"/>
                  </a:cubicBezTo>
                  <a:cubicBezTo>
                    <a:pt x="388" y="14"/>
                    <a:pt x="388" y="14"/>
                    <a:pt x="388" y="14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8" y="15"/>
                    <a:pt x="388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3" y="15"/>
                    <a:pt x="383" y="16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4" y="17"/>
                    <a:pt x="384" y="17"/>
                    <a:pt x="384" y="17"/>
                  </a:cubicBezTo>
                  <a:cubicBezTo>
                    <a:pt x="385" y="17"/>
                    <a:pt x="385" y="17"/>
                    <a:pt x="386" y="17"/>
                  </a:cubicBezTo>
                  <a:cubicBezTo>
                    <a:pt x="386" y="17"/>
                    <a:pt x="387" y="16"/>
                    <a:pt x="387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7" y="16"/>
                    <a:pt x="387" y="16"/>
                    <a:pt x="388" y="16"/>
                  </a:cubicBezTo>
                  <a:cubicBezTo>
                    <a:pt x="387" y="17"/>
                    <a:pt x="387" y="17"/>
                    <a:pt x="387" y="17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6" y="18"/>
                    <a:pt x="386" y="18"/>
                    <a:pt x="386" y="18"/>
                  </a:cubicBezTo>
                  <a:cubicBezTo>
                    <a:pt x="383" y="17"/>
                    <a:pt x="383" y="18"/>
                    <a:pt x="384" y="19"/>
                  </a:cubicBezTo>
                  <a:cubicBezTo>
                    <a:pt x="384" y="19"/>
                    <a:pt x="384" y="19"/>
                    <a:pt x="385" y="19"/>
                  </a:cubicBezTo>
                  <a:cubicBezTo>
                    <a:pt x="386" y="19"/>
                    <a:pt x="386" y="19"/>
                    <a:pt x="388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8" y="21"/>
                    <a:pt x="389" y="21"/>
                    <a:pt x="389" y="20"/>
                  </a:cubicBezTo>
                  <a:cubicBezTo>
                    <a:pt x="389" y="19"/>
                    <a:pt x="389" y="19"/>
                    <a:pt x="389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7"/>
                    <a:pt x="390" y="17"/>
                    <a:pt x="390" y="16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91" y="15"/>
                    <a:pt x="391" y="14"/>
                    <a:pt x="391" y="14"/>
                  </a:cubicBezTo>
                  <a:cubicBezTo>
                    <a:pt x="391" y="14"/>
                    <a:pt x="392" y="14"/>
                    <a:pt x="393" y="14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4"/>
                    <a:pt x="393" y="15"/>
                    <a:pt x="393" y="15"/>
                  </a:cubicBezTo>
                  <a:cubicBezTo>
                    <a:pt x="395" y="15"/>
                    <a:pt x="395" y="17"/>
                    <a:pt x="395" y="17"/>
                  </a:cubicBezTo>
                  <a:cubicBezTo>
                    <a:pt x="394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6" y="18"/>
                    <a:pt x="396" y="17"/>
                    <a:pt x="397" y="17"/>
                  </a:cubicBezTo>
                  <a:cubicBezTo>
                    <a:pt x="397" y="18"/>
                    <a:pt x="397" y="18"/>
                    <a:pt x="398" y="19"/>
                  </a:cubicBezTo>
                  <a:cubicBezTo>
                    <a:pt x="398" y="19"/>
                    <a:pt x="398" y="19"/>
                    <a:pt x="399" y="19"/>
                  </a:cubicBezTo>
                  <a:cubicBezTo>
                    <a:pt x="399" y="19"/>
                    <a:pt x="399" y="19"/>
                    <a:pt x="399" y="19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400" y="18"/>
                    <a:pt x="400" y="18"/>
                    <a:pt x="401" y="18"/>
                  </a:cubicBezTo>
                  <a:cubicBezTo>
                    <a:pt x="401" y="18"/>
                    <a:pt x="401" y="18"/>
                    <a:pt x="401" y="18"/>
                  </a:cubicBezTo>
                  <a:moveTo>
                    <a:pt x="609" y="325"/>
                  </a:moveTo>
                  <a:cubicBezTo>
                    <a:pt x="608" y="313"/>
                    <a:pt x="607" y="300"/>
                    <a:pt x="605" y="288"/>
                  </a:cubicBezTo>
                  <a:cubicBezTo>
                    <a:pt x="590" y="288"/>
                    <a:pt x="575" y="288"/>
                    <a:pt x="558" y="288"/>
                  </a:cubicBezTo>
                  <a:cubicBezTo>
                    <a:pt x="537" y="287"/>
                    <a:pt x="514" y="287"/>
                    <a:pt x="492" y="287"/>
                  </a:cubicBezTo>
                  <a:cubicBezTo>
                    <a:pt x="492" y="287"/>
                    <a:pt x="490" y="292"/>
                    <a:pt x="489" y="294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8" y="295"/>
                    <a:pt x="488" y="295"/>
                    <a:pt x="488" y="295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5"/>
                    <a:pt x="486" y="295"/>
                    <a:pt x="484" y="295"/>
                  </a:cubicBezTo>
                  <a:cubicBezTo>
                    <a:pt x="484" y="295"/>
                    <a:pt x="484" y="295"/>
                    <a:pt x="484" y="295"/>
                  </a:cubicBezTo>
                  <a:cubicBezTo>
                    <a:pt x="483" y="295"/>
                    <a:pt x="483" y="295"/>
                    <a:pt x="483" y="295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2" y="296"/>
                    <a:pt x="482" y="296"/>
                    <a:pt x="482" y="296"/>
                  </a:cubicBezTo>
                  <a:cubicBezTo>
                    <a:pt x="481" y="296"/>
                    <a:pt x="481" y="296"/>
                    <a:pt x="480" y="296"/>
                  </a:cubicBezTo>
                  <a:cubicBezTo>
                    <a:pt x="480" y="295"/>
                    <a:pt x="479" y="295"/>
                    <a:pt x="479" y="295"/>
                  </a:cubicBezTo>
                  <a:cubicBezTo>
                    <a:pt x="479" y="295"/>
                    <a:pt x="478" y="294"/>
                    <a:pt x="478" y="294"/>
                  </a:cubicBezTo>
                  <a:cubicBezTo>
                    <a:pt x="478" y="294"/>
                    <a:pt x="475" y="294"/>
                    <a:pt x="473" y="294"/>
                  </a:cubicBezTo>
                  <a:cubicBezTo>
                    <a:pt x="473" y="294"/>
                    <a:pt x="473" y="294"/>
                    <a:pt x="473" y="294"/>
                  </a:cubicBezTo>
                  <a:cubicBezTo>
                    <a:pt x="472" y="294"/>
                    <a:pt x="472" y="294"/>
                    <a:pt x="472" y="294"/>
                  </a:cubicBezTo>
                  <a:cubicBezTo>
                    <a:pt x="471" y="294"/>
                    <a:pt x="471" y="294"/>
                    <a:pt x="471" y="294"/>
                  </a:cubicBezTo>
                  <a:cubicBezTo>
                    <a:pt x="473" y="295"/>
                    <a:pt x="474" y="295"/>
                    <a:pt x="477" y="296"/>
                  </a:cubicBezTo>
                  <a:cubicBezTo>
                    <a:pt x="478" y="296"/>
                    <a:pt x="478" y="297"/>
                    <a:pt x="478" y="297"/>
                  </a:cubicBezTo>
                  <a:cubicBezTo>
                    <a:pt x="478" y="298"/>
                    <a:pt x="478" y="298"/>
                    <a:pt x="478" y="298"/>
                  </a:cubicBezTo>
                  <a:cubicBezTo>
                    <a:pt x="478" y="299"/>
                    <a:pt x="478" y="299"/>
                    <a:pt x="479" y="300"/>
                  </a:cubicBezTo>
                  <a:cubicBezTo>
                    <a:pt x="479" y="300"/>
                    <a:pt x="479" y="301"/>
                    <a:pt x="479" y="301"/>
                  </a:cubicBezTo>
                  <a:cubicBezTo>
                    <a:pt x="479" y="302"/>
                    <a:pt x="479" y="302"/>
                    <a:pt x="479" y="302"/>
                  </a:cubicBezTo>
                  <a:cubicBezTo>
                    <a:pt x="479" y="303"/>
                    <a:pt x="479" y="303"/>
                    <a:pt x="479" y="303"/>
                  </a:cubicBezTo>
                  <a:cubicBezTo>
                    <a:pt x="479" y="306"/>
                    <a:pt x="482" y="308"/>
                    <a:pt x="483" y="311"/>
                  </a:cubicBezTo>
                  <a:cubicBezTo>
                    <a:pt x="485" y="314"/>
                    <a:pt x="486" y="314"/>
                    <a:pt x="487" y="315"/>
                  </a:cubicBezTo>
                  <a:cubicBezTo>
                    <a:pt x="488" y="315"/>
                    <a:pt x="488" y="315"/>
                    <a:pt x="489" y="315"/>
                  </a:cubicBezTo>
                  <a:cubicBezTo>
                    <a:pt x="491" y="316"/>
                    <a:pt x="491" y="313"/>
                    <a:pt x="492" y="312"/>
                  </a:cubicBezTo>
                  <a:cubicBezTo>
                    <a:pt x="492" y="313"/>
                    <a:pt x="493" y="313"/>
                    <a:pt x="493" y="313"/>
                  </a:cubicBezTo>
                  <a:cubicBezTo>
                    <a:pt x="495" y="316"/>
                    <a:pt x="498" y="318"/>
                    <a:pt x="499" y="321"/>
                  </a:cubicBezTo>
                  <a:cubicBezTo>
                    <a:pt x="505" y="332"/>
                    <a:pt x="505" y="332"/>
                    <a:pt x="505" y="332"/>
                  </a:cubicBezTo>
                  <a:cubicBezTo>
                    <a:pt x="505" y="333"/>
                    <a:pt x="505" y="333"/>
                    <a:pt x="505" y="333"/>
                  </a:cubicBezTo>
                  <a:cubicBezTo>
                    <a:pt x="504" y="335"/>
                    <a:pt x="504" y="337"/>
                    <a:pt x="505" y="339"/>
                  </a:cubicBezTo>
                  <a:cubicBezTo>
                    <a:pt x="506" y="341"/>
                    <a:pt x="509" y="340"/>
                    <a:pt x="510" y="341"/>
                  </a:cubicBezTo>
                  <a:cubicBezTo>
                    <a:pt x="511" y="342"/>
                    <a:pt x="516" y="352"/>
                    <a:pt x="516" y="352"/>
                  </a:cubicBezTo>
                  <a:cubicBezTo>
                    <a:pt x="518" y="356"/>
                    <a:pt x="514" y="362"/>
                    <a:pt x="519" y="364"/>
                  </a:cubicBezTo>
                  <a:cubicBezTo>
                    <a:pt x="519" y="364"/>
                    <a:pt x="525" y="368"/>
                    <a:pt x="527" y="373"/>
                  </a:cubicBezTo>
                  <a:cubicBezTo>
                    <a:pt x="527" y="376"/>
                    <a:pt x="528" y="376"/>
                    <a:pt x="529" y="377"/>
                  </a:cubicBezTo>
                  <a:cubicBezTo>
                    <a:pt x="531" y="379"/>
                    <a:pt x="531" y="379"/>
                    <a:pt x="538" y="397"/>
                  </a:cubicBezTo>
                  <a:cubicBezTo>
                    <a:pt x="538" y="401"/>
                    <a:pt x="538" y="404"/>
                    <a:pt x="538" y="408"/>
                  </a:cubicBezTo>
                  <a:cubicBezTo>
                    <a:pt x="539" y="414"/>
                    <a:pt x="547" y="415"/>
                    <a:pt x="549" y="412"/>
                  </a:cubicBezTo>
                  <a:cubicBezTo>
                    <a:pt x="553" y="408"/>
                    <a:pt x="553" y="408"/>
                    <a:pt x="555" y="407"/>
                  </a:cubicBezTo>
                  <a:cubicBezTo>
                    <a:pt x="557" y="407"/>
                    <a:pt x="559" y="407"/>
                    <a:pt x="561" y="407"/>
                  </a:cubicBezTo>
                  <a:cubicBezTo>
                    <a:pt x="561" y="407"/>
                    <a:pt x="561" y="407"/>
                    <a:pt x="561" y="407"/>
                  </a:cubicBezTo>
                  <a:cubicBezTo>
                    <a:pt x="562" y="408"/>
                    <a:pt x="562" y="408"/>
                    <a:pt x="563" y="408"/>
                  </a:cubicBezTo>
                  <a:cubicBezTo>
                    <a:pt x="563" y="408"/>
                    <a:pt x="563" y="408"/>
                    <a:pt x="563" y="408"/>
                  </a:cubicBezTo>
                  <a:cubicBezTo>
                    <a:pt x="564" y="408"/>
                    <a:pt x="564" y="407"/>
                    <a:pt x="565" y="406"/>
                  </a:cubicBezTo>
                  <a:cubicBezTo>
                    <a:pt x="569" y="400"/>
                    <a:pt x="577" y="402"/>
                    <a:pt x="582" y="397"/>
                  </a:cubicBezTo>
                  <a:cubicBezTo>
                    <a:pt x="583" y="396"/>
                    <a:pt x="583" y="396"/>
                    <a:pt x="586" y="396"/>
                  </a:cubicBezTo>
                  <a:cubicBezTo>
                    <a:pt x="587" y="395"/>
                    <a:pt x="587" y="395"/>
                    <a:pt x="587" y="395"/>
                  </a:cubicBezTo>
                  <a:cubicBezTo>
                    <a:pt x="587" y="392"/>
                    <a:pt x="587" y="392"/>
                    <a:pt x="588" y="391"/>
                  </a:cubicBezTo>
                  <a:cubicBezTo>
                    <a:pt x="589" y="391"/>
                    <a:pt x="589" y="391"/>
                    <a:pt x="591" y="390"/>
                  </a:cubicBezTo>
                  <a:cubicBezTo>
                    <a:pt x="593" y="389"/>
                    <a:pt x="593" y="389"/>
                    <a:pt x="601" y="389"/>
                  </a:cubicBezTo>
                  <a:cubicBezTo>
                    <a:pt x="601" y="389"/>
                    <a:pt x="601" y="385"/>
                    <a:pt x="603" y="382"/>
                  </a:cubicBezTo>
                  <a:cubicBezTo>
                    <a:pt x="605" y="382"/>
                    <a:pt x="606" y="382"/>
                    <a:pt x="608" y="382"/>
                  </a:cubicBezTo>
                  <a:cubicBezTo>
                    <a:pt x="609" y="379"/>
                    <a:pt x="610" y="376"/>
                    <a:pt x="610" y="376"/>
                  </a:cubicBezTo>
                  <a:cubicBezTo>
                    <a:pt x="611" y="365"/>
                    <a:pt x="610" y="354"/>
                    <a:pt x="610" y="342"/>
                  </a:cubicBezTo>
                  <a:cubicBezTo>
                    <a:pt x="609" y="343"/>
                    <a:pt x="609" y="343"/>
                    <a:pt x="609" y="343"/>
                  </a:cubicBezTo>
                  <a:cubicBezTo>
                    <a:pt x="608" y="342"/>
                    <a:pt x="609" y="340"/>
                    <a:pt x="608" y="339"/>
                  </a:cubicBezTo>
                  <a:cubicBezTo>
                    <a:pt x="607" y="339"/>
                    <a:pt x="607" y="339"/>
                    <a:pt x="607" y="338"/>
                  </a:cubicBezTo>
                  <a:cubicBezTo>
                    <a:pt x="607" y="335"/>
                    <a:pt x="606" y="333"/>
                    <a:pt x="606" y="331"/>
                  </a:cubicBezTo>
                  <a:cubicBezTo>
                    <a:pt x="606" y="330"/>
                    <a:pt x="606" y="330"/>
                    <a:pt x="605" y="329"/>
                  </a:cubicBezTo>
                  <a:cubicBezTo>
                    <a:pt x="602" y="331"/>
                    <a:pt x="602" y="331"/>
                    <a:pt x="601" y="340"/>
                  </a:cubicBezTo>
                  <a:cubicBezTo>
                    <a:pt x="600" y="340"/>
                    <a:pt x="599" y="340"/>
                    <a:pt x="597" y="340"/>
                  </a:cubicBezTo>
                  <a:cubicBezTo>
                    <a:pt x="596" y="340"/>
                    <a:pt x="596" y="340"/>
                    <a:pt x="596" y="340"/>
                  </a:cubicBezTo>
                  <a:cubicBezTo>
                    <a:pt x="595" y="340"/>
                    <a:pt x="594" y="339"/>
                    <a:pt x="593" y="339"/>
                  </a:cubicBezTo>
                  <a:cubicBezTo>
                    <a:pt x="592" y="339"/>
                    <a:pt x="592" y="339"/>
                    <a:pt x="592" y="339"/>
                  </a:cubicBezTo>
                  <a:cubicBezTo>
                    <a:pt x="589" y="341"/>
                    <a:pt x="589" y="341"/>
                    <a:pt x="588" y="343"/>
                  </a:cubicBezTo>
                  <a:cubicBezTo>
                    <a:pt x="588" y="343"/>
                    <a:pt x="584" y="342"/>
                    <a:pt x="584" y="337"/>
                  </a:cubicBezTo>
                  <a:cubicBezTo>
                    <a:pt x="584" y="337"/>
                    <a:pt x="584" y="336"/>
                    <a:pt x="585" y="336"/>
                  </a:cubicBezTo>
                  <a:cubicBezTo>
                    <a:pt x="586" y="335"/>
                    <a:pt x="586" y="335"/>
                    <a:pt x="587" y="335"/>
                  </a:cubicBezTo>
                  <a:cubicBezTo>
                    <a:pt x="587" y="335"/>
                    <a:pt x="588" y="335"/>
                    <a:pt x="588" y="335"/>
                  </a:cubicBezTo>
                  <a:cubicBezTo>
                    <a:pt x="594" y="338"/>
                    <a:pt x="594" y="334"/>
                    <a:pt x="594" y="334"/>
                  </a:cubicBezTo>
                  <a:cubicBezTo>
                    <a:pt x="593" y="334"/>
                    <a:pt x="593" y="334"/>
                    <a:pt x="593" y="334"/>
                  </a:cubicBezTo>
                  <a:cubicBezTo>
                    <a:pt x="592" y="333"/>
                    <a:pt x="592" y="333"/>
                    <a:pt x="591" y="333"/>
                  </a:cubicBezTo>
                  <a:cubicBezTo>
                    <a:pt x="591" y="333"/>
                    <a:pt x="590" y="333"/>
                    <a:pt x="590" y="334"/>
                  </a:cubicBezTo>
                  <a:cubicBezTo>
                    <a:pt x="589" y="334"/>
                    <a:pt x="589" y="334"/>
                    <a:pt x="588" y="334"/>
                  </a:cubicBezTo>
                  <a:cubicBezTo>
                    <a:pt x="585" y="333"/>
                    <a:pt x="582" y="333"/>
                    <a:pt x="580" y="332"/>
                  </a:cubicBezTo>
                  <a:cubicBezTo>
                    <a:pt x="579" y="332"/>
                    <a:pt x="578" y="332"/>
                    <a:pt x="578" y="332"/>
                  </a:cubicBezTo>
                  <a:cubicBezTo>
                    <a:pt x="578" y="330"/>
                    <a:pt x="578" y="327"/>
                    <a:pt x="577" y="325"/>
                  </a:cubicBezTo>
                  <a:cubicBezTo>
                    <a:pt x="576" y="324"/>
                    <a:pt x="576" y="324"/>
                    <a:pt x="570" y="321"/>
                  </a:cubicBezTo>
                  <a:cubicBezTo>
                    <a:pt x="568" y="316"/>
                    <a:pt x="565" y="311"/>
                    <a:pt x="565" y="305"/>
                  </a:cubicBezTo>
                  <a:cubicBezTo>
                    <a:pt x="566" y="301"/>
                    <a:pt x="571" y="303"/>
                    <a:pt x="572" y="303"/>
                  </a:cubicBezTo>
                  <a:cubicBezTo>
                    <a:pt x="572" y="304"/>
                    <a:pt x="572" y="304"/>
                    <a:pt x="576" y="308"/>
                  </a:cubicBezTo>
                  <a:cubicBezTo>
                    <a:pt x="578" y="310"/>
                    <a:pt x="578" y="310"/>
                    <a:pt x="580" y="314"/>
                  </a:cubicBezTo>
                  <a:cubicBezTo>
                    <a:pt x="581" y="317"/>
                    <a:pt x="584" y="317"/>
                    <a:pt x="586" y="319"/>
                  </a:cubicBezTo>
                  <a:cubicBezTo>
                    <a:pt x="589" y="323"/>
                    <a:pt x="590" y="323"/>
                    <a:pt x="598" y="324"/>
                  </a:cubicBezTo>
                  <a:cubicBezTo>
                    <a:pt x="599" y="324"/>
                    <a:pt x="599" y="324"/>
                    <a:pt x="599" y="324"/>
                  </a:cubicBezTo>
                  <a:cubicBezTo>
                    <a:pt x="599" y="324"/>
                    <a:pt x="600" y="324"/>
                    <a:pt x="600" y="324"/>
                  </a:cubicBezTo>
                  <a:cubicBezTo>
                    <a:pt x="601" y="324"/>
                    <a:pt x="602" y="324"/>
                    <a:pt x="604" y="323"/>
                  </a:cubicBezTo>
                  <a:cubicBezTo>
                    <a:pt x="604" y="323"/>
                    <a:pt x="605" y="323"/>
                    <a:pt x="605" y="323"/>
                  </a:cubicBezTo>
                  <a:cubicBezTo>
                    <a:pt x="607" y="323"/>
                    <a:pt x="607" y="323"/>
                    <a:pt x="609" y="325"/>
                  </a:cubicBezTo>
                  <a:cubicBezTo>
                    <a:pt x="609" y="325"/>
                    <a:pt x="609" y="325"/>
                    <a:pt x="609" y="325"/>
                  </a:cubicBezTo>
                  <a:moveTo>
                    <a:pt x="680" y="160"/>
                  </a:moveTo>
                  <a:cubicBezTo>
                    <a:pt x="671" y="147"/>
                    <a:pt x="657" y="130"/>
                    <a:pt x="646" y="118"/>
                  </a:cubicBezTo>
                  <a:cubicBezTo>
                    <a:pt x="649" y="120"/>
                    <a:pt x="614" y="121"/>
                    <a:pt x="550" y="121"/>
                  </a:cubicBezTo>
                  <a:cubicBezTo>
                    <a:pt x="577" y="168"/>
                    <a:pt x="596" y="225"/>
                    <a:pt x="605" y="288"/>
                  </a:cubicBezTo>
                  <a:cubicBezTo>
                    <a:pt x="690" y="289"/>
                    <a:pt x="736" y="287"/>
                    <a:pt x="736" y="284"/>
                  </a:cubicBezTo>
                  <a:cubicBezTo>
                    <a:pt x="730" y="264"/>
                    <a:pt x="730" y="264"/>
                    <a:pt x="730" y="264"/>
                  </a:cubicBezTo>
                  <a:cubicBezTo>
                    <a:pt x="718" y="228"/>
                    <a:pt x="718" y="227"/>
                    <a:pt x="709" y="210"/>
                  </a:cubicBezTo>
                  <a:cubicBezTo>
                    <a:pt x="693" y="178"/>
                    <a:pt x="690" y="173"/>
                    <a:pt x="680" y="160"/>
                  </a:cubicBezTo>
                  <a:moveTo>
                    <a:pt x="415" y="119"/>
                  </a:moveTo>
                  <a:cubicBezTo>
                    <a:pt x="416" y="119"/>
                    <a:pt x="418" y="119"/>
                    <a:pt x="420" y="119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8" y="119"/>
                  </a:cubicBezTo>
                  <a:cubicBezTo>
                    <a:pt x="418" y="119"/>
                    <a:pt x="418" y="119"/>
                    <a:pt x="417" y="118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7" y="117"/>
                    <a:pt x="417" y="117"/>
                    <a:pt x="417" y="117"/>
                  </a:cubicBezTo>
                  <a:cubicBezTo>
                    <a:pt x="416" y="117"/>
                    <a:pt x="416" y="117"/>
                    <a:pt x="415" y="117"/>
                  </a:cubicBezTo>
                  <a:cubicBezTo>
                    <a:pt x="415" y="117"/>
                    <a:pt x="415" y="117"/>
                    <a:pt x="415" y="117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4" y="118"/>
                    <a:pt x="414" y="118"/>
                    <a:pt x="414" y="118"/>
                  </a:cubicBezTo>
                  <a:cubicBezTo>
                    <a:pt x="415" y="119"/>
                    <a:pt x="415" y="119"/>
                    <a:pt x="415" y="119"/>
                  </a:cubicBezTo>
                  <a:moveTo>
                    <a:pt x="416" y="52"/>
                  </a:moveTo>
                  <a:cubicBezTo>
                    <a:pt x="416" y="51"/>
                    <a:pt x="416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5" y="50"/>
                    <a:pt x="415" y="50"/>
                    <a:pt x="415" y="50"/>
                  </a:cubicBezTo>
                  <a:cubicBezTo>
                    <a:pt x="414" y="50"/>
                    <a:pt x="414" y="50"/>
                    <a:pt x="413" y="50"/>
                  </a:cubicBezTo>
                  <a:cubicBezTo>
                    <a:pt x="414" y="50"/>
                    <a:pt x="414" y="50"/>
                    <a:pt x="414" y="50"/>
                  </a:cubicBezTo>
                  <a:cubicBezTo>
                    <a:pt x="414" y="51"/>
                    <a:pt x="414" y="51"/>
                    <a:pt x="414" y="51"/>
                  </a:cubicBezTo>
                  <a:cubicBezTo>
                    <a:pt x="414" y="51"/>
                    <a:pt x="414" y="52"/>
                    <a:pt x="414" y="52"/>
                  </a:cubicBezTo>
                  <a:cubicBezTo>
                    <a:pt x="415" y="52"/>
                    <a:pt x="415" y="52"/>
                    <a:pt x="416" y="52"/>
                  </a:cubicBezTo>
                  <a:moveTo>
                    <a:pt x="550" y="121"/>
                  </a:moveTo>
                  <a:cubicBezTo>
                    <a:pt x="537" y="99"/>
                    <a:pt x="522" y="79"/>
                    <a:pt x="507" y="62"/>
                  </a:cubicBezTo>
                  <a:cubicBezTo>
                    <a:pt x="507" y="63"/>
                    <a:pt x="507" y="63"/>
                    <a:pt x="507" y="63"/>
                  </a:cubicBezTo>
                  <a:cubicBezTo>
                    <a:pt x="506" y="64"/>
                    <a:pt x="506" y="64"/>
                    <a:pt x="506" y="64"/>
                  </a:cubicBezTo>
                  <a:cubicBezTo>
                    <a:pt x="505" y="63"/>
                    <a:pt x="504" y="63"/>
                    <a:pt x="504" y="63"/>
                  </a:cubicBezTo>
                  <a:cubicBezTo>
                    <a:pt x="504" y="63"/>
                    <a:pt x="504" y="63"/>
                    <a:pt x="503" y="63"/>
                  </a:cubicBezTo>
                  <a:cubicBezTo>
                    <a:pt x="503" y="64"/>
                    <a:pt x="504" y="65"/>
                    <a:pt x="504" y="65"/>
                  </a:cubicBezTo>
                  <a:cubicBezTo>
                    <a:pt x="504" y="65"/>
                    <a:pt x="503" y="65"/>
                    <a:pt x="503" y="65"/>
                  </a:cubicBezTo>
                  <a:cubicBezTo>
                    <a:pt x="501" y="64"/>
                    <a:pt x="501" y="64"/>
                    <a:pt x="498" y="61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7" y="62"/>
                    <a:pt x="497" y="62"/>
                    <a:pt x="496" y="62"/>
                  </a:cubicBezTo>
                  <a:cubicBezTo>
                    <a:pt x="496" y="63"/>
                    <a:pt x="496" y="63"/>
                    <a:pt x="496" y="63"/>
                  </a:cubicBezTo>
                  <a:cubicBezTo>
                    <a:pt x="495" y="63"/>
                    <a:pt x="495" y="63"/>
                    <a:pt x="495" y="63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4"/>
                    <a:pt x="493" y="64"/>
                    <a:pt x="493" y="64"/>
                  </a:cubicBezTo>
                  <a:cubicBezTo>
                    <a:pt x="492" y="65"/>
                    <a:pt x="492" y="65"/>
                    <a:pt x="492" y="65"/>
                  </a:cubicBezTo>
                  <a:cubicBezTo>
                    <a:pt x="490" y="65"/>
                    <a:pt x="490" y="65"/>
                    <a:pt x="490" y="67"/>
                  </a:cubicBezTo>
                  <a:cubicBezTo>
                    <a:pt x="489" y="67"/>
                    <a:pt x="489" y="67"/>
                    <a:pt x="488" y="67"/>
                  </a:cubicBezTo>
                  <a:cubicBezTo>
                    <a:pt x="487" y="68"/>
                    <a:pt x="487" y="68"/>
                    <a:pt x="487" y="68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489" y="72"/>
                    <a:pt x="489" y="72"/>
                    <a:pt x="486" y="73"/>
                  </a:cubicBezTo>
                  <a:cubicBezTo>
                    <a:pt x="486" y="73"/>
                    <a:pt x="486" y="73"/>
                    <a:pt x="486" y="73"/>
                  </a:cubicBezTo>
                  <a:cubicBezTo>
                    <a:pt x="480" y="69"/>
                    <a:pt x="480" y="69"/>
                    <a:pt x="480" y="68"/>
                  </a:cubicBezTo>
                  <a:cubicBezTo>
                    <a:pt x="481" y="68"/>
                    <a:pt x="482" y="68"/>
                    <a:pt x="483" y="68"/>
                  </a:cubicBezTo>
                  <a:cubicBezTo>
                    <a:pt x="483" y="67"/>
                    <a:pt x="482" y="66"/>
                    <a:pt x="482" y="65"/>
                  </a:cubicBezTo>
                  <a:cubicBezTo>
                    <a:pt x="481" y="65"/>
                    <a:pt x="481" y="65"/>
                    <a:pt x="480" y="65"/>
                  </a:cubicBezTo>
                  <a:cubicBezTo>
                    <a:pt x="479" y="64"/>
                    <a:pt x="479" y="64"/>
                    <a:pt x="477" y="63"/>
                  </a:cubicBezTo>
                  <a:cubicBezTo>
                    <a:pt x="477" y="63"/>
                    <a:pt x="477" y="63"/>
                    <a:pt x="476" y="63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5" y="62"/>
                    <a:pt x="475" y="62"/>
                    <a:pt x="473" y="62"/>
                  </a:cubicBezTo>
                  <a:cubicBezTo>
                    <a:pt x="472" y="62"/>
                    <a:pt x="472" y="62"/>
                    <a:pt x="472" y="62"/>
                  </a:cubicBezTo>
                  <a:cubicBezTo>
                    <a:pt x="471" y="63"/>
                    <a:pt x="471" y="63"/>
                    <a:pt x="472" y="63"/>
                  </a:cubicBezTo>
                  <a:cubicBezTo>
                    <a:pt x="472" y="64"/>
                    <a:pt x="472" y="64"/>
                    <a:pt x="473" y="64"/>
                  </a:cubicBezTo>
                  <a:cubicBezTo>
                    <a:pt x="475" y="65"/>
                    <a:pt x="476" y="67"/>
                    <a:pt x="476" y="68"/>
                  </a:cubicBezTo>
                  <a:cubicBezTo>
                    <a:pt x="476" y="69"/>
                    <a:pt x="476" y="70"/>
                    <a:pt x="478" y="71"/>
                  </a:cubicBezTo>
                  <a:cubicBezTo>
                    <a:pt x="479" y="71"/>
                    <a:pt x="479" y="71"/>
                    <a:pt x="481" y="7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1" y="75"/>
                    <a:pt x="482" y="76"/>
                    <a:pt x="483" y="77"/>
                  </a:cubicBezTo>
                  <a:cubicBezTo>
                    <a:pt x="480" y="77"/>
                    <a:pt x="480" y="77"/>
                    <a:pt x="480" y="76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79" y="75"/>
                    <a:pt x="479" y="75"/>
                    <a:pt x="474" y="75"/>
                  </a:cubicBezTo>
                  <a:cubicBezTo>
                    <a:pt x="474" y="76"/>
                    <a:pt x="474" y="77"/>
                    <a:pt x="474" y="77"/>
                  </a:cubicBezTo>
                  <a:cubicBezTo>
                    <a:pt x="471" y="78"/>
                    <a:pt x="471" y="78"/>
                    <a:pt x="471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0" y="80"/>
                    <a:pt x="470" y="80"/>
                    <a:pt x="470" y="80"/>
                  </a:cubicBezTo>
                  <a:cubicBezTo>
                    <a:pt x="471" y="82"/>
                    <a:pt x="474" y="83"/>
                    <a:pt x="475" y="85"/>
                  </a:cubicBezTo>
                  <a:cubicBezTo>
                    <a:pt x="474" y="85"/>
                    <a:pt x="474" y="85"/>
                    <a:pt x="474" y="85"/>
                  </a:cubicBezTo>
                  <a:cubicBezTo>
                    <a:pt x="471" y="85"/>
                    <a:pt x="471" y="85"/>
                    <a:pt x="470" y="85"/>
                  </a:cubicBezTo>
                  <a:cubicBezTo>
                    <a:pt x="470" y="85"/>
                    <a:pt x="470" y="85"/>
                    <a:pt x="469" y="85"/>
                  </a:cubicBezTo>
                  <a:cubicBezTo>
                    <a:pt x="464" y="84"/>
                    <a:pt x="462" y="82"/>
                    <a:pt x="462" y="81"/>
                  </a:cubicBezTo>
                  <a:cubicBezTo>
                    <a:pt x="461" y="82"/>
                    <a:pt x="461" y="82"/>
                    <a:pt x="460" y="83"/>
                  </a:cubicBezTo>
                  <a:cubicBezTo>
                    <a:pt x="460" y="84"/>
                    <a:pt x="460" y="85"/>
                    <a:pt x="463" y="85"/>
                  </a:cubicBezTo>
                  <a:cubicBezTo>
                    <a:pt x="463" y="86"/>
                    <a:pt x="463" y="86"/>
                    <a:pt x="463" y="86"/>
                  </a:cubicBezTo>
                  <a:cubicBezTo>
                    <a:pt x="464" y="87"/>
                    <a:pt x="464" y="87"/>
                    <a:pt x="464" y="87"/>
                  </a:cubicBezTo>
                  <a:cubicBezTo>
                    <a:pt x="466" y="87"/>
                    <a:pt x="467" y="87"/>
                    <a:pt x="468" y="88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7" y="89"/>
                    <a:pt x="466" y="89"/>
                    <a:pt x="465" y="89"/>
                  </a:cubicBezTo>
                  <a:cubicBezTo>
                    <a:pt x="464" y="90"/>
                    <a:pt x="464" y="90"/>
                    <a:pt x="464" y="90"/>
                  </a:cubicBezTo>
                  <a:cubicBezTo>
                    <a:pt x="455" y="83"/>
                    <a:pt x="455" y="83"/>
                    <a:pt x="455" y="83"/>
                  </a:cubicBezTo>
                  <a:cubicBezTo>
                    <a:pt x="454" y="83"/>
                    <a:pt x="453" y="83"/>
                    <a:pt x="453" y="83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0" y="75"/>
                    <a:pt x="443" y="75"/>
                    <a:pt x="441" y="70"/>
                  </a:cubicBezTo>
                  <a:cubicBezTo>
                    <a:pt x="443" y="71"/>
                    <a:pt x="452" y="74"/>
                    <a:pt x="452" y="74"/>
                  </a:cubicBezTo>
                  <a:cubicBezTo>
                    <a:pt x="454" y="74"/>
                    <a:pt x="455" y="75"/>
                    <a:pt x="457" y="75"/>
                  </a:cubicBezTo>
                  <a:cubicBezTo>
                    <a:pt x="459" y="75"/>
                    <a:pt x="460" y="76"/>
                    <a:pt x="462" y="76"/>
                  </a:cubicBezTo>
                  <a:cubicBezTo>
                    <a:pt x="463" y="76"/>
                    <a:pt x="463" y="76"/>
                    <a:pt x="464" y="76"/>
                  </a:cubicBezTo>
                  <a:cubicBezTo>
                    <a:pt x="464" y="76"/>
                    <a:pt x="464" y="76"/>
                    <a:pt x="464" y="76"/>
                  </a:cubicBezTo>
                  <a:cubicBezTo>
                    <a:pt x="477" y="72"/>
                    <a:pt x="464" y="66"/>
                    <a:pt x="464" y="66"/>
                  </a:cubicBezTo>
                  <a:cubicBezTo>
                    <a:pt x="454" y="62"/>
                    <a:pt x="454" y="62"/>
                    <a:pt x="454" y="62"/>
                  </a:cubicBezTo>
                  <a:cubicBezTo>
                    <a:pt x="453" y="61"/>
                    <a:pt x="452" y="61"/>
                    <a:pt x="451" y="61"/>
                  </a:cubicBezTo>
                  <a:cubicBezTo>
                    <a:pt x="450" y="60"/>
                    <a:pt x="450" y="60"/>
                    <a:pt x="447" y="60"/>
                  </a:cubicBezTo>
                  <a:cubicBezTo>
                    <a:pt x="446" y="60"/>
                    <a:pt x="446" y="60"/>
                    <a:pt x="446" y="60"/>
                  </a:cubicBezTo>
                  <a:cubicBezTo>
                    <a:pt x="445" y="60"/>
                    <a:pt x="444" y="59"/>
                    <a:pt x="443" y="58"/>
                  </a:cubicBezTo>
                  <a:cubicBezTo>
                    <a:pt x="442" y="58"/>
                    <a:pt x="441" y="58"/>
                    <a:pt x="441" y="58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0" y="60"/>
                    <a:pt x="440" y="60"/>
                    <a:pt x="440" y="60"/>
                  </a:cubicBezTo>
                  <a:cubicBezTo>
                    <a:pt x="439" y="59"/>
                    <a:pt x="439" y="59"/>
                    <a:pt x="439" y="59"/>
                  </a:cubicBezTo>
                  <a:cubicBezTo>
                    <a:pt x="439" y="59"/>
                    <a:pt x="439" y="58"/>
                    <a:pt x="439" y="58"/>
                  </a:cubicBezTo>
                  <a:cubicBezTo>
                    <a:pt x="439" y="57"/>
                    <a:pt x="439" y="57"/>
                    <a:pt x="439" y="57"/>
                  </a:cubicBezTo>
                  <a:cubicBezTo>
                    <a:pt x="438" y="57"/>
                    <a:pt x="437" y="57"/>
                    <a:pt x="436" y="55"/>
                  </a:cubicBezTo>
                  <a:cubicBezTo>
                    <a:pt x="436" y="55"/>
                    <a:pt x="435" y="55"/>
                    <a:pt x="435" y="55"/>
                  </a:cubicBezTo>
                  <a:cubicBezTo>
                    <a:pt x="434" y="56"/>
                    <a:pt x="434" y="56"/>
                    <a:pt x="434" y="56"/>
                  </a:cubicBezTo>
                  <a:cubicBezTo>
                    <a:pt x="432" y="56"/>
                    <a:pt x="431" y="55"/>
                    <a:pt x="429" y="54"/>
                  </a:cubicBezTo>
                  <a:cubicBezTo>
                    <a:pt x="428" y="54"/>
                    <a:pt x="428" y="54"/>
                    <a:pt x="428" y="54"/>
                  </a:cubicBezTo>
                  <a:cubicBezTo>
                    <a:pt x="428" y="54"/>
                    <a:pt x="429" y="54"/>
                    <a:pt x="429" y="54"/>
                  </a:cubicBezTo>
                  <a:cubicBezTo>
                    <a:pt x="429" y="53"/>
                    <a:pt x="429" y="53"/>
                    <a:pt x="430" y="52"/>
                  </a:cubicBezTo>
                  <a:cubicBezTo>
                    <a:pt x="429" y="52"/>
                    <a:pt x="427" y="50"/>
                    <a:pt x="423" y="50"/>
                  </a:cubicBezTo>
                  <a:cubicBezTo>
                    <a:pt x="423" y="50"/>
                    <a:pt x="423" y="51"/>
                    <a:pt x="423" y="51"/>
                  </a:cubicBezTo>
                  <a:cubicBezTo>
                    <a:pt x="423" y="51"/>
                    <a:pt x="423" y="51"/>
                    <a:pt x="422" y="51"/>
                  </a:cubicBezTo>
                  <a:cubicBezTo>
                    <a:pt x="422" y="51"/>
                    <a:pt x="421" y="51"/>
                    <a:pt x="421" y="50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22" y="49"/>
                    <a:pt x="422" y="49"/>
                    <a:pt x="422" y="49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18" y="49"/>
                    <a:pt x="418" y="50"/>
                    <a:pt x="418" y="50"/>
                  </a:cubicBezTo>
                  <a:cubicBezTo>
                    <a:pt x="418" y="51"/>
                    <a:pt x="418" y="51"/>
                    <a:pt x="418" y="52"/>
                  </a:cubicBezTo>
                  <a:cubicBezTo>
                    <a:pt x="418" y="52"/>
                    <a:pt x="418" y="52"/>
                    <a:pt x="418" y="52"/>
                  </a:cubicBezTo>
                  <a:cubicBezTo>
                    <a:pt x="418" y="50"/>
                    <a:pt x="418" y="50"/>
                    <a:pt x="417" y="49"/>
                  </a:cubicBezTo>
                  <a:cubicBezTo>
                    <a:pt x="416" y="49"/>
                    <a:pt x="416" y="49"/>
                    <a:pt x="415" y="49"/>
                  </a:cubicBezTo>
                  <a:cubicBezTo>
                    <a:pt x="415" y="48"/>
                    <a:pt x="415" y="48"/>
                    <a:pt x="415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4" y="48"/>
                    <a:pt x="414" y="48"/>
                    <a:pt x="414" y="48"/>
                  </a:cubicBezTo>
                  <a:cubicBezTo>
                    <a:pt x="413" y="48"/>
                    <a:pt x="412" y="49"/>
                    <a:pt x="411" y="49"/>
                  </a:cubicBezTo>
                  <a:cubicBezTo>
                    <a:pt x="411" y="50"/>
                    <a:pt x="411" y="50"/>
                    <a:pt x="410" y="51"/>
                  </a:cubicBezTo>
                  <a:cubicBezTo>
                    <a:pt x="410" y="51"/>
                    <a:pt x="410" y="51"/>
                    <a:pt x="410" y="51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09" y="50"/>
                    <a:pt x="409" y="50"/>
                    <a:pt x="409" y="49"/>
                  </a:cubicBezTo>
                  <a:cubicBezTo>
                    <a:pt x="409" y="49"/>
                    <a:pt x="408" y="49"/>
                    <a:pt x="407" y="49"/>
                  </a:cubicBezTo>
                  <a:cubicBezTo>
                    <a:pt x="406" y="49"/>
                    <a:pt x="405" y="49"/>
                    <a:pt x="404" y="50"/>
                  </a:cubicBezTo>
                  <a:cubicBezTo>
                    <a:pt x="405" y="52"/>
                    <a:pt x="405" y="52"/>
                    <a:pt x="407" y="52"/>
                  </a:cubicBezTo>
                  <a:cubicBezTo>
                    <a:pt x="408" y="53"/>
                    <a:pt x="408" y="53"/>
                    <a:pt x="408" y="54"/>
                  </a:cubicBezTo>
                  <a:cubicBezTo>
                    <a:pt x="408" y="54"/>
                    <a:pt x="407" y="54"/>
                    <a:pt x="407" y="54"/>
                  </a:cubicBezTo>
                  <a:cubicBezTo>
                    <a:pt x="406" y="53"/>
                    <a:pt x="406" y="53"/>
                    <a:pt x="404" y="53"/>
                  </a:cubicBezTo>
                  <a:cubicBezTo>
                    <a:pt x="402" y="53"/>
                    <a:pt x="402" y="53"/>
                    <a:pt x="402" y="53"/>
                  </a:cubicBezTo>
                  <a:cubicBezTo>
                    <a:pt x="402" y="55"/>
                    <a:pt x="402" y="55"/>
                    <a:pt x="402" y="56"/>
                  </a:cubicBezTo>
                  <a:cubicBezTo>
                    <a:pt x="401" y="55"/>
                    <a:pt x="401" y="54"/>
                    <a:pt x="401" y="54"/>
                  </a:cubicBezTo>
                  <a:cubicBezTo>
                    <a:pt x="399" y="54"/>
                    <a:pt x="398" y="52"/>
                    <a:pt x="396" y="52"/>
                  </a:cubicBezTo>
                  <a:cubicBezTo>
                    <a:pt x="396" y="52"/>
                    <a:pt x="396" y="53"/>
                    <a:pt x="396" y="53"/>
                  </a:cubicBezTo>
                  <a:cubicBezTo>
                    <a:pt x="397" y="56"/>
                    <a:pt x="395" y="57"/>
                    <a:pt x="394" y="57"/>
                  </a:cubicBezTo>
                  <a:cubicBezTo>
                    <a:pt x="394" y="57"/>
                    <a:pt x="393" y="56"/>
                    <a:pt x="393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6"/>
                    <a:pt x="392" y="56"/>
                    <a:pt x="391" y="56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91" y="58"/>
                    <a:pt x="392" y="58"/>
                    <a:pt x="392" y="59"/>
                  </a:cubicBezTo>
                  <a:cubicBezTo>
                    <a:pt x="392" y="59"/>
                    <a:pt x="392" y="60"/>
                    <a:pt x="392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60"/>
                    <a:pt x="391" y="60"/>
                    <a:pt x="388" y="59"/>
                  </a:cubicBezTo>
                  <a:cubicBezTo>
                    <a:pt x="389" y="59"/>
                    <a:pt x="389" y="58"/>
                    <a:pt x="389" y="57"/>
                  </a:cubicBezTo>
                  <a:cubicBezTo>
                    <a:pt x="388" y="57"/>
                    <a:pt x="388" y="57"/>
                    <a:pt x="388" y="57"/>
                  </a:cubicBezTo>
                  <a:cubicBezTo>
                    <a:pt x="388" y="58"/>
                    <a:pt x="388" y="58"/>
                    <a:pt x="388" y="59"/>
                  </a:cubicBezTo>
                  <a:cubicBezTo>
                    <a:pt x="385" y="59"/>
                    <a:pt x="385" y="59"/>
                    <a:pt x="384" y="59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382" y="61"/>
                    <a:pt x="382" y="61"/>
                    <a:pt x="381" y="62"/>
                  </a:cubicBezTo>
                  <a:cubicBezTo>
                    <a:pt x="380" y="62"/>
                    <a:pt x="380" y="62"/>
                    <a:pt x="380" y="62"/>
                  </a:cubicBezTo>
                  <a:cubicBezTo>
                    <a:pt x="380" y="64"/>
                    <a:pt x="380" y="64"/>
                    <a:pt x="380" y="64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82" y="63"/>
                    <a:pt x="382" y="63"/>
                    <a:pt x="383" y="63"/>
                  </a:cubicBezTo>
                  <a:cubicBezTo>
                    <a:pt x="386" y="61"/>
                    <a:pt x="388" y="62"/>
                    <a:pt x="390" y="62"/>
                  </a:cubicBezTo>
                  <a:cubicBezTo>
                    <a:pt x="390" y="62"/>
                    <a:pt x="390" y="63"/>
                    <a:pt x="390" y="63"/>
                  </a:cubicBezTo>
                  <a:cubicBezTo>
                    <a:pt x="389" y="63"/>
                    <a:pt x="389" y="63"/>
                    <a:pt x="386" y="64"/>
                  </a:cubicBezTo>
                  <a:cubicBezTo>
                    <a:pt x="386" y="65"/>
                    <a:pt x="385" y="66"/>
                    <a:pt x="385" y="68"/>
                  </a:cubicBezTo>
                  <a:cubicBezTo>
                    <a:pt x="384" y="68"/>
                    <a:pt x="383" y="69"/>
                    <a:pt x="383" y="69"/>
                  </a:cubicBezTo>
                  <a:cubicBezTo>
                    <a:pt x="382" y="71"/>
                    <a:pt x="379" y="72"/>
                    <a:pt x="379" y="72"/>
                  </a:cubicBezTo>
                  <a:cubicBezTo>
                    <a:pt x="378" y="74"/>
                    <a:pt x="377" y="76"/>
                    <a:pt x="377" y="78"/>
                  </a:cubicBezTo>
                  <a:cubicBezTo>
                    <a:pt x="376" y="78"/>
                    <a:pt x="376" y="78"/>
                    <a:pt x="376" y="78"/>
                  </a:cubicBezTo>
                  <a:cubicBezTo>
                    <a:pt x="376" y="78"/>
                    <a:pt x="375" y="79"/>
                    <a:pt x="371" y="81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1" y="82"/>
                    <a:pt x="371" y="82"/>
                    <a:pt x="371" y="82"/>
                  </a:cubicBezTo>
                  <a:cubicBezTo>
                    <a:pt x="372" y="82"/>
                    <a:pt x="373" y="82"/>
                    <a:pt x="373" y="82"/>
                  </a:cubicBezTo>
                  <a:cubicBezTo>
                    <a:pt x="372" y="86"/>
                    <a:pt x="367" y="86"/>
                    <a:pt x="365" y="89"/>
                  </a:cubicBezTo>
                  <a:cubicBezTo>
                    <a:pt x="364" y="89"/>
                    <a:pt x="363" y="89"/>
                    <a:pt x="363" y="88"/>
                  </a:cubicBezTo>
                  <a:cubicBezTo>
                    <a:pt x="362" y="88"/>
                    <a:pt x="361" y="88"/>
                    <a:pt x="361" y="88"/>
                  </a:cubicBezTo>
                  <a:cubicBezTo>
                    <a:pt x="361" y="90"/>
                    <a:pt x="361" y="90"/>
                    <a:pt x="361" y="90"/>
                  </a:cubicBezTo>
                  <a:cubicBezTo>
                    <a:pt x="361" y="90"/>
                    <a:pt x="361" y="91"/>
                    <a:pt x="361" y="91"/>
                  </a:cubicBezTo>
                  <a:cubicBezTo>
                    <a:pt x="360" y="91"/>
                    <a:pt x="360" y="92"/>
                    <a:pt x="359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8" y="92"/>
                    <a:pt x="358" y="92"/>
                    <a:pt x="358" y="92"/>
                  </a:cubicBezTo>
                  <a:cubicBezTo>
                    <a:pt x="356" y="92"/>
                    <a:pt x="355" y="93"/>
                    <a:pt x="353" y="94"/>
                  </a:cubicBezTo>
                  <a:cubicBezTo>
                    <a:pt x="352" y="97"/>
                    <a:pt x="349" y="97"/>
                    <a:pt x="347" y="98"/>
                  </a:cubicBezTo>
                  <a:cubicBezTo>
                    <a:pt x="347" y="99"/>
                    <a:pt x="347" y="100"/>
                    <a:pt x="347" y="100"/>
                  </a:cubicBezTo>
                  <a:cubicBezTo>
                    <a:pt x="347" y="100"/>
                    <a:pt x="347" y="100"/>
                    <a:pt x="346" y="105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344" y="106"/>
                    <a:pt x="344" y="107"/>
                    <a:pt x="344" y="108"/>
                  </a:cubicBezTo>
                  <a:cubicBezTo>
                    <a:pt x="345" y="108"/>
                    <a:pt x="346" y="108"/>
                    <a:pt x="346" y="108"/>
                  </a:cubicBezTo>
                  <a:cubicBezTo>
                    <a:pt x="347" y="108"/>
                    <a:pt x="347" y="108"/>
                    <a:pt x="347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8" y="109"/>
                    <a:pt x="347" y="110"/>
                    <a:pt x="347" y="110"/>
                  </a:cubicBezTo>
                  <a:cubicBezTo>
                    <a:pt x="346" y="112"/>
                    <a:pt x="346" y="112"/>
                    <a:pt x="345" y="112"/>
                  </a:cubicBezTo>
                  <a:cubicBezTo>
                    <a:pt x="345" y="113"/>
                    <a:pt x="345" y="113"/>
                    <a:pt x="345" y="114"/>
                  </a:cubicBezTo>
                  <a:cubicBezTo>
                    <a:pt x="346" y="114"/>
                    <a:pt x="346" y="114"/>
                    <a:pt x="348" y="114"/>
                  </a:cubicBezTo>
                  <a:cubicBezTo>
                    <a:pt x="348" y="116"/>
                    <a:pt x="348" y="116"/>
                    <a:pt x="347" y="117"/>
                  </a:cubicBezTo>
                  <a:cubicBezTo>
                    <a:pt x="352" y="117"/>
                    <a:pt x="357" y="117"/>
                    <a:pt x="362" y="117"/>
                  </a:cubicBezTo>
                  <a:cubicBezTo>
                    <a:pt x="363" y="116"/>
                    <a:pt x="363" y="116"/>
                    <a:pt x="366" y="115"/>
                  </a:cubicBezTo>
                  <a:cubicBezTo>
                    <a:pt x="366" y="114"/>
                    <a:pt x="366" y="114"/>
                    <a:pt x="366" y="113"/>
                  </a:cubicBezTo>
                  <a:cubicBezTo>
                    <a:pt x="368" y="113"/>
                    <a:pt x="368" y="115"/>
                    <a:pt x="369" y="116"/>
                  </a:cubicBezTo>
                  <a:cubicBezTo>
                    <a:pt x="369" y="116"/>
                    <a:pt x="369" y="117"/>
                    <a:pt x="369" y="117"/>
                  </a:cubicBezTo>
                  <a:cubicBezTo>
                    <a:pt x="378" y="118"/>
                    <a:pt x="387" y="118"/>
                    <a:pt x="395" y="118"/>
                  </a:cubicBezTo>
                  <a:cubicBezTo>
                    <a:pt x="396" y="118"/>
                    <a:pt x="397" y="118"/>
                    <a:pt x="398" y="117"/>
                  </a:cubicBezTo>
                  <a:cubicBezTo>
                    <a:pt x="398" y="116"/>
                    <a:pt x="399" y="115"/>
                    <a:pt x="401" y="114"/>
                  </a:cubicBezTo>
                  <a:cubicBezTo>
                    <a:pt x="401" y="113"/>
                    <a:pt x="401" y="112"/>
                    <a:pt x="401" y="112"/>
                  </a:cubicBezTo>
                  <a:cubicBezTo>
                    <a:pt x="401" y="112"/>
                    <a:pt x="400" y="111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96" y="109"/>
                    <a:pt x="396" y="109"/>
                    <a:pt x="396" y="107"/>
                  </a:cubicBezTo>
                  <a:cubicBezTo>
                    <a:pt x="395" y="107"/>
                    <a:pt x="394" y="107"/>
                    <a:pt x="394" y="107"/>
                  </a:cubicBezTo>
                  <a:cubicBezTo>
                    <a:pt x="394" y="104"/>
                    <a:pt x="394" y="101"/>
                    <a:pt x="393" y="99"/>
                  </a:cubicBezTo>
                  <a:cubicBezTo>
                    <a:pt x="394" y="99"/>
                    <a:pt x="394" y="99"/>
                    <a:pt x="397" y="94"/>
                  </a:cubicBezTo>
                  <a:cubicBezTo>
                    <a:pt x="402" y="93"/>
                    <a:pt x="405" y="88"/>
                    <a:pt x="405" y="88"/>
                  </a:cubicBezTo>
                  <a:cubicBezTo>
                    <a:pt x="406" y="87"/>
                    <a:pt x="406" y="87"/>
                    <a:pt x="408" y="87"/>
                  </a:cubicBezTo>
                  <a:cubicBezTo>
                    <a:pt x="409" y="86"/>
                    <a:pt x="409" y="86"/>
                    <a:pt x="409" y="86"/>
                  </a:cubicBezTo>
                  <a:cubicBezTo>
                    <a:pt x="408" y="83"/>
                    <a:pt x="410" y="80"/>
                    <a:pt x="410" y="77"/>
                  </a:cubicBezTo>
                  <a:cubicBezTo>
                    <a:pt x="411" y="77"/>
                    <a:pt x="411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4" y="77"/>
                    <a:pt x="414" y="77"/>
                    <a:pt x="414" y="77"/>
                  </a:cubicBezTo>
                  <a:cubicBezTo>
                    <a:pt x="415" y="79"/>
                    <a:pt x="415" y="79"/>
                    <a:pt x="416" y="79"/>
                  </a:cubicBezTo>
                  <a:cubicBezTo>
                    <a:pt x="417" y="78"/>
                    <a:pt x="417" y="78"/>
                    <a:pt x="417" y="78"/>
                  </a:cubicBezTo>
                  <a:cubicBezTo>
                    <a:pt x="419" y="79"/>
                    <a:pt x="419" y="79"/>
                    <a:pt x="420" y="80"/>
                  </a:cubicBezTo>
                  <a:cubicBezTo>
                    <a:pt x="420" y="82"/>
                    <a:pt x="420" y="82"/>
                    <a:pt x="420" y="83"/>
                  </a:cubicBezTo>
                  <a:cubicBezTo>
                    <a:pt x="420" y="83"/>
                    <a:pt x="419" y="83"/>
                    <a:pt x="418" y="83"/>
                  </a:cubicBezTo>
                  <a:cubicBezTo>
                    <a:pt x="419" y="86"/>
                    <a:pt x="419" y="86"/>
                    <a:pt x="409" y="95"/>
                  </a:cubicBezTo>
                  <a:cubicBezTo>
                    <a:pt x="409" y="97"/>
                    <a:pt x="408" y="100"/>
                    <a:pt x="409" y="103"/>
                  </a:cubicBezTo>
                  <a:cubicBezTo>
                    <a:pt x="409" y="104"/>
                    <a:pt x="409" y="104"/>
                    <a:pt x="409" y="104"/>
                  </a:cubicBezTo>
                  <a:cubicBezTo>
                    <a:pt x="409" y="105"/>
                    <a:pt x="410" y="106"/>
                    <a:pt x="410" y="106"/>
                  </a:cubicBezTo>
                  <a:cubicBezTo>
                    <a:pt x="411" y="108"/>
                    <a:pt x="419" y="112"/>
                    <a:pt x="419" y="112"/>
                  </a:cubicBezTo>
                  <a:cubicBezTo>
                    <a:pt x="420" y="112"/>
                    <a:pt x="420" y="112"/>
                    <a:pt x="420" y="112"/>
                  </a:cubicBezTo>
                  <a:cubicBezTo>
                    <a:pt x="423" y="111"/>
                    <a:pt x="426" y="111"/>
                    <a:pt x="429" y="110"/>
                  </a:cubicBezTo>
                  <a:cubicBezTo>
                    <a:pt x="429" y="109"/>
                    <a:pt x="429" y="109"/>
                    <a:pt x="429" y="109"/>
                  </a:cubicBezTo>
                  <a:cubicBezTo>
                    <a:pt x="432" y="109"/>
                    <a:pt x="434" y="109"/>
                    <a:pt x="436" y="109"/>
                  </a:cubicBezTo>
                  <a:cubicBezTo>
                    <a:pt x="436" y="109"/>
                    <a:pt x="437" y="108"/>
                    <a:pt x="438" y="108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39" y="109"/>
                    <a:pt x="439" y="109"/>
                    <a:pt x="440" y="110"/>
                  </a:cubicBezTo>
                  <a:cubicBezTo>
                    <a:pt x="442" y="111"/>
                    <a:pt x="443" y="111"/>
                    <a:pt x="445" y="111"/>
                  </a:cubicBezTo>
                  <a:cubicBezTo>
                    <a:pt x="445" y="111"/>
                    <a:pt x="445" y="111"/>
                    <a:pt x="445" y="111"/>
                  </a:cubicBezTo>
                  <a:cubicBezTo>
                    <a:pt x="445" y="112"/>
                    <a:pt x="445" y="112"/>
                    <a:pt x="445" y="112"/>
                  </a:cubicBezTo>
                  <a:cubicBezTo>
                    <a:pt x="439" y="112"/>
                    <a:pt x="438" y="112"/>
                    <a:pt x="437" y="116"/>
                  </a:cubicBezTo>
                  <a:cubicBezTo>
                    <a:pt x="432" y="118"/>
                    <a:pt x="428" y="114"/>
                    <a:pt x="424" y="116"/>
                  </a:cubicBezTo>
                  <a:cubicBezTo>
                    <a:pt x="422" y="116"/>
                    <a:pt x="422" y="116"/>
                    <a:pt x="421" y="116"/>
                  </a:cubicBezTo>
                  <a:cubicBezTo>
                    <a:pt x="421" y="117"/>
                    <a:pt x="420" y="118"/>
                    <a:pt x="420" y="118"/>
                  </a:cubicBezTo>
                  <a:cubicBezTo>
                    <a:pt x="453" y="120"/>
                    <a:pt x="485" y="121"/>
                    <a:pt x="515" y="121"/>
                  </a:cubicBezTo>
                  <a:cubicBezTo>
                    <a:pt x="528" y="121"/>
                    <a:pt x="539" y="121"/>
                    <a:pt x="550" y="121"/>
                  </a:cubicBezTo>
                  <a:moveTo>
                    <a:pt x="362" y="117"/>
                  </a:moveTo>
                  <a:cubicBezTo>
                    <a:pt x="357" y="117"/>
                    <a:pt x="352" y="117"/>
                    <a:pt x="347" y="117"/>
                  </a:cubicBezTo>
                  <a:cubicBezTo>
                    <a:pt x="347" y="117"/>
                    <a:pt x="347" y="117"/>
                    <a:pt x="347" y="117"/>
                  </a:cubicBezTo>
                  <a:cubicBezTo>
                    <a:pt x="346" y="118"/>
                    <a:pt x="346" y="118"/>
                    <a:pt x="346" y="118"/>
                  </a:cubicBezTo>
                  <a:cubicBezTo>
                    <a:pt x="346" y="118"/>
                    <a:pt x="346" y="118"/>
                    <a:pt x="346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9" y="119"/>
                    <a:pt x="349" y="119"/>
                    <a:pt x="349" y="119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9" y="120"/>
                    <a:pt x="349" y="120"/>
                    <a:pt x="350" y="121"/>
                  </a:cubicBezTo>
                  <a:cubicBezTo>
                    <a:pt x="351" y="121"/>
                    <a:pt x="352" y="121"/>
                    <a:pt x="352" y="121"/>
                  </a:cubicBezTo>
                  <a:cubicBezTo>
                    <a:pt x="353" y="121"/>
                    <a:pt x="353" y="121"/>
                    <a:pt x="354" y="122"/>
                  </a:cubicBezTo>
                  <a:cubicBezTo>
                    <a:pt x="354" y="122"/>
                    <a:pt x="354" y="122"/>
                    <a:pt x="355" y="122"/>
                  </a:cubicBezTo>
                  <a:cubicBezTo>
                    <a:pt x="355" y="122"/>
                    <a:pt x="356" y="121"/>
                    <a:pt x="357" y="121"/>
                  </a:cubicBezTo>
                  <a:cubicBezTo>
                    <a:pt x="357" y="120"/>
                    <a:pt x="357" y="120"/>
                    <a:pt x="357" y="120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9" y="120"/>
                    <a:pt x="360" y="119"/>
                    <a:pt x="360" y="119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61" y="118"/>
                    <a:pt x="361" y="118"/>
                    <a:pt x="362" y="117"/>
                  </a:cubicBezTo>
                  <a:moveTo>
                    <a:pt x="395" y="118"/>
                  </a:moveTo>
                  <a:cubicBezTo>
                    <a:pt x="387" y="118"/>
                    <a:pt x="378" y="118"/>
                    <a:pt x="369" y="118"/>
                  </a:cubicBezTo>
                  <a:cubicBezTo>
                    <a:pt x="369" y="119"/>
                    <a:pt x="371" y="119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2"/>
                    <a:pt x="370" y="122"/>
                    <a:pt x="370" y="122"/>
                  </a:cubicBezTo>
                  <a:cubicBezTo>
                    <a:pt x="370" y="122"/>
                    <a:pt x="370" y="124"/>
                    <a:pt x="371" y="125"/>
                  </a:cubicBezTo>
                  <a:cubicBezTo>
                    <a:pt x="372" y="125"/>
                    <a:pt x="372" y="125"/>
                    <a:pt x="372" y="125"/>
                  </a:cubicBezTo>
                  <a:cubicBezTo>
                    <a:pt x="372" y="125"/>
                    <a:pt x="373" y="126"/>
                    <a:pt x="373" y="127"/>
                  </a:cubicBezTo>
                  <a:cubicBezTo>
                    <a:pt x="373" y="127"/>
                    <a:pt x="373" y="128"/>
                    <a:pt x="373" y="128"/>
                  </a:cubicBezTo>
                  <a:cubicBezTo>
                    <a:pt x="373" y="129"/>
                    <a:pt x="373" y="129"/>
                    <a:pt x="373" y="129"/>
                  </a:cubicBezTo>
                  <a:cubicBezTo>
                    <a:pt x="373" y="131"/>
                    <a:pt x="374" y="131"/>
                    <a:pt x="375" y="132"/>
                  </a:cubicBezTo>
                  <a:cubicBezTo>
                    <a:pt x="376" y="133"/>
                    <a:pt x="376" y="133"/>
                    <a:pt x="376" y="134"/>
                  </a:cubicBezTo>
                  <a:cubicBezTo>
                    <a:pt x="376" y="135"/>
                    <a:pt x="375" y="135"/>
                    <a:pt x="375" y="136"/>
                  </a:cubicBezTo>
                  <a:cubicBezTo>
                    <a:pt x="375" y="137"/>
                    <a:pt x="375" y="137"/>
                    <a:pt x="375" y="137"/>
                  </a:cubicBezTo>
                  <a:cubicBezTo>
                    <a:pt x="375" y="137"/>
                    <a:pt x="376" y="138"/>
                    <a:pt x="376" y="138"/>
                  </a:cubicBezTo>
                  <a:cubicBezTo>
                    <a:pt x="378" y="139"/>
                    <a:pt x="380" y="139"/>
                    <a:pt x="382" y="139"/>
                  </a:cubicBezTo>
                  <a:cubicBezTo>
                    <a:pt x="382" y="136"/>
                    <a:pt x="383" y="134"/>
                    <a:pt x="385" y="135"/>
                  </a:cubicBezTo>
                  <a:cubicBezTo>
                    <a:pt x="385" y="135"/>
                    <a:pt x="386" y="135"/>
                    <a:pt x="386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6"/>
                    <a:pt x="388" y="135"/>
                    <a:pt x="389" y="134"/>
                  </a:cubicBezTo>
                  <a:cubicBezTo>
                    <a:pt x="389" y="134"/>
                    <a:pt x="390" y="134"/>
                    <a:pt x="391" y="134"/>
                  </a:cubicBezTo>
                  <a:cubicBezTo>
                    <a:pt x="391" y="133"/>
                    <a:pt x="391" y="132"/>
                    <a:pt x="391" y="131"/>
                  </a:cubicBezTo>
                  <a:cubicBezTo>
                    <a:pt x="392" y="131"/>
                    <a:pt x="394" y="131"/>
                    <a:pt x="395" y="131"/>
                  </a:cubicBezTo>
                  <a:cubicBezTo>
                    <a:pt x="395" y="130"/>
                    <a:pt x="395" y="130"/>
                    <a:pt x="395" y="129"/>
                  </a:cubicBezTo>
                  <a:cubicBezTo>
                    <a:pt x="394" y="129"/>
                    <a:pt x="394" y="129"/>
                    <a:pt x="393" y="129"/>
                  </a:cubicBezTo>
                  <a:cubicBezTo>
                    <a:pt x="391" y="129"/>
                    <a:pt x="391" y="129"/>
                    <a:pt x="391" y="129"/>
                  </a:cubicBezTo>
                  <a:cubicBezTo>
                    <a:pt x="391" y="128"/>
                    <a:pt x="391" y="128"/>
                    <a:pt x="391" y="128"/>
                  </a:cubicBezTo>
                  <a:cubicBezTo>
                    <a:pt x="390" y="128"/>
                    <a:pt x="390" y="128"/>
                    <a:pt x="390" y="128"/>
                  </a:cubicBezTo>
                  <a:cubicBezTo>
                    <a:pt x="392" y="125"/>
                    <a:pt x="392" y="125"/>
                    <a:pt x="392" y="123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4" y="119"/>
                    <a:pt x="395" y="119"/>
                    <a:pt x="395" y="118"/>
                  </a:cubicBezTo>
                  <a:moveTo>
                    <a:pt x="605" y="288"/>
                  </a:moveTo>
                  <a:cubicBezTo>
                    <a:pt x="596" y="225"/>
                    <a:pt x="577" y="168"/>
                    <a:pt x="550" y="121"/>
                  </a:cubicBezTo>
                  <a:cubicBezTo>
                    <a:pt x="539" y="121"/>
                    <a:pt x="528" y="121"/>
                    <a:pt x="515" y="121"/>
                  </a:cubicBezTo>
                  <a:cubicBezTo>
                    <a:pt x="485" y="121"/>
                    <a:pt x="453" y="120"/>
                    <a:pt x="420" y="119"/>
                  </a:cubicBezTo>
                  <a:cubicBezTo>
                    <a:pt x="418" y="119"/>
                    <a:pt x="416" y="119"/>
                    <a:pt x="415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6" y="119"/>
                    <a:pt x="416" y="119"/>
                    <a:pt x="416" y="119"/>
                  </a:cubicBezTo>
                  <a:cubicBezTo>
                    <a:pt x="415" y="120"/>
                    <a:pt x="414" y="120"/>
                    <a:pt x="412" y="121"/>
                  </a:cubicBezTo>
                  <a:cubicBezTo>
                    <a:pt x="412" y="121"/>
                    <a:pt x="412" y="122"/>
                    <a:pt x="413" y="123"/>
                  </a:cubicBezTo>
                  <a:cubicBezTo>
                    <a:pt x="415" y="124"/>
                    <a:pt x="415" y="124"/>
                    <a:pt x="418" y="124"/>
                  </a:cubicBezTo>
                  <a:cubicBezTo>
                    <a:pt x="418" y="123"/>
                    <a:pt x="420" y="122"/>
                    <a:pt x="420" y="121"/>
                  </a:cubicBezTo>
                  <a:cubicBezTo>
                    <a:pt x="423" y="122"/>
                    <a:pt x="424" y="125"/>
                    <a:pt x="426" y="126"/>
                  </a:cubicBezTo>
                  <a:cubicBezTo>
                    <a:pt x="426" y="126"/>
                    <a:pt x="426" y="127"/>
                    <a:pt x="426" y="127"/>
                  </a:cubicBezTo>
                  <a:cubicBezTo>
                    <a:pt x="425" y="128"/>
                    <a:pt x="424" y="129"/>
                    <a:pt x="423" y="130"/>
                  </a:cubicBezTo>
                  <a:cubicBezTo>
                    <a:pt x="423" y="131"/>
                    <a:pt x="422" y="131"/>
                    <a:pt x="421" y="131"/>
                  </a:cubicBezTo>
                  <a:cubicBezTo>
                    <a:pt x="421" y="131"/>
                    <a:pt x="420" y="131"/>
                    <a:pt x="420" y="131"/>
                  </a:cubicBezTo>
                  <a:cubicBezTo>
                    <a:pt x="419" y="130"/>
                    <a:pt x="419" y="129"/>
                    <a:pt x="419" y="129"/>
                  </a:cubicBezTo>
                  <a:cubicBezTo>
                    <a:pt x="418" y="128"/>
                    <a:pt x="417" y="128"/>
                    <a:pt x="417" y="128"/>
                  </a:cubicBezTo>
                  <a:cubicBezTo>
                    <a:pt x="417" y="127"/>
                    <a:pt x="417" y="126"/>
                    <a:pt x="417" y="126"/>
                  </a:cubicBezTo>
                  <a:cubicBezTo>
                    <a:pt x="416" y="126"/>
                    <a:pt x="416" y="126"/>
                    <a:pt x="415" y="126"/>
                  </a:cubicBezTo>
                  <a:cubicBezTo>
                    <a:pt x="415" y="127"/>
                    <a:pt x="414" y="128"/>
                    <a:pt x="413" y="128"/>
                  </a:cubicBezTo>
                  <a:cubicBezTo>
                    <a:pt x="412" y="133"/>
                    <a:pt x="410" y="141"/>
                    <a:pt x="410" y="141"/>
                  </a:cubicBezTo>
                  <a:cubicBezTo>
                    <a:pt x="411" y="141"/>
                    <a:pt x="411" y="141"/>
                    <a:pt x="412" y="142"/>
                  </a:cubicBezTo>
                  <a:cubicBezTo>
                    <a:pt x="411" y="143"/>
                    <a:pt x="411" y="143"/>
                    <a:pt x="411" y="143"/>
                  </a:cubicBezTo>
                  <a:cubicBezTo>
                    <a:pt x="404" y="141"/>
                    <a:pt x="404" y="141"/>
                    <a:pt x="402" y="143"/>
                  </a:cubicBezTo>
                  <a:cubicBezTo>
                    <a:pt x="403" y="144"/>
                    <a:pt x="404" y="145"/>
                    <a:pt x="404" y="146"/>
                  </a:cubicBezTo>
                  <a:cubicBezTo>
                    <a:pt x="404" y="147"/>
                    <a:pt x="404" y="147"/>
                    <a:pt x="404" y="147"/>
                  </a:cubicBezTo>
                  <a:cubicBezTo>
                    <a:pt x="403" y="147"/>
                    <a:pt x="403" y="147"/>
                    <a:pt x="403" y="147"/>
                  </a:cubicBezTo>
                  <a:cubicBezTo>
                    <a:pt x="401" y="145"/>
                    <a:pt x="399" y="144"/>
                    <a:pt x="397" y="142"/>
                  </a:cubicBezTo>
                  <a:cubicBezTo>
                    <a:pt x="383" y="149"/>
                    <a:pt x="379" y="151"/>
                    <a:pt x="379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6" y="145"/>
                    <a:pt x="375" y="145"/>
                    <a:pt x="374" y="145"/>
                  </a:cubicBezTo>
                  <a:cubicBezTo>
                    <a:pt x="373" y="145"/>
                    <a:pt x="372" y="145"/>
                    <a:pt x="372" y="145"/>
                  </a:cubicBezTo>
                  <a:cubicBezTo>
                    <a:pt x="371" y="145"/>
                    <a:pt x="370" y="145"/>
                    <a:pt x="370" y="145"/>
                  </a:cubicBezTo>
                  <a:cubicBezTo>
                    <a:pt x="370" y="145"/>
                    <a:pt x="370" y="146"/>
                    <a:pt x="370" y="147"/>
                  </a:cubicBezTo>
                  <a:cubicBezTo>
                    <a:pt x="369" y="148"/>
                    <a:pt x="368" y="148"/>
                    <a:pt x="368" y="148"/>
                  </a:cubicBezTo>
                  <a:cubicBezTo>
                    <a:pt x="367" y="148"/>
                    <a:pt x="367" y="147"/>
                    <a:pt x="366" y="147"/>
                  </a:cubicBezTo>
                  <a:cubicBezTo>
                    <a:pt x="366" y="146"/>
                    <a:pt x="365" y="145"/>
                    <a:pt x="364" y="145"/>
                  </a:cubicBezTo>
                  <a:cubicBezTo>
                    <a:pt x="363" y="145"/>
                    <a:pt x="363" y="145"/>
                    <a:pt x="362" y="145"/>
                  </a:cubicBezTo>
                  <a:cubicBezTo>
                    <a:pt x="362" y="144"/>
                    <a:pt x="362" y="144"/>
                    <a:pt x="362" y="143"/>
                  </a:cubicBezTo>
                  <a:cubicBezTo>
                    <a:pt x="362" y="143"/>
                    <a:pt x="363" y="142"/>
                    <a:pt x="363" y="141"/>
                  </a:cubicBezTo>
                  <a:cubicBezTo>
                    <a:pt x="364" y="141"/>
                    <a:pt x="365" y="141"/>
                    <a:pt x="366" y="141"/>
                  </a:cubicBezTo>
                  <a:cubicBezTo>
                    <a:pt x="368" y="142"/>
                    <a:pt x="370" y="143"/>
                    <a:pt x="372" y="143"/>
                  </a:cubicBezTo>
                  <a:cubicBezTo>
                    <a:pt x="372" y="142"/>
                    <a:pt x="374" y="140"/>
                    <a:pt x="374" y="135"/>
                  </a:cubicBezTo>
                  <a:cubicBezTo>
                    <a:pt x="373" y="134"/>
                    <a:pt x="373" y="134"/>
                    <a:pt x="372" y="134"/>
                  </a:cubicBezTo>
                  <a:cubicBezTo>
                    <a:pt x="369" y="135"/>
                    <a:pt x="369" y="135"/>
                    <a:pt x="368" y="136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6" y="136"/>
                    <a:pt x="366" y="136"/>
                    <a:pt x="366" y="135"/>
                  </a:cubicBezTo>
                  <a:cubicBezTo>
                    <a:pt x="366" y="135"/>
                    <a:pt x="367" y="134"/>
                    <a:pt x="367" y="134"/>
                  </a:cubicBezTo>
                  <a:cubicBezTo>
                    <a:pt x="367" y="132"/>
                    <a:pt x="367" y="132"/>
                    <a:pt x="367" y="131"/>
                  </a:cubicBezTo>
                  <a:cubicBezTo>
                    <a:pt x="367" y="132"/>
                    <a:pt x="366" y="132"/>
                    <a:pt x="366" y="132"/>
                  </a:cubicBezTo>
                  <a:cubicBezTo>
                    <a:pt x="365" y="125"/>
                    <a:pt x="365" y="125"/>
                    <a:pt x="364" y="124"/>
                  </a:cubicBezTo>
                  <a:cubicBezTo>
                    <a:pt x="360" y="128"/>
                    <a:pt x="360" y="128"/>
                    <a:pt x="359" y="128"/>
                  </a:cubicBezTo>
                  <a:cubicBezTo>
                    <a:pt x="358" y="129"/>
                    <a:pt x="358" y="129"/>
                    <a:pt x="358" y="130"/>
                  </a:cubicBezTo>
                  <a:cubicBezTo>
                    <a:pt x="358" y="131"/>
                    <a:pt x="358" y="131"/>
                    <a:pt x="358" y="131"/>
                  </a:cubicBezTo>
                  <a:cubicBezTo>
                    <a:pt x="357" y="132"/>
                    <a:pt x="356" y="132"/>
                    <a:pt x="355" y="133"/>
                  </a:cubicBezTo>
                  <a:cubicBezTo>
                    <a:pt x="353" y="136"/>
                    <a:pt x="357" y="138"/>
                    <a:pt x="356" y="141"/>
                  </a:cubicBezTo>
                  <a:cubicBezTo>
                    <a:pt x="356" y="142"/>
                    <a:pt x="356" y="142"/>
                    <a:pt x="356" y="142"/>
                  </a:cubicBezTo>
                  <a:cubicBezTo>
                    <a:pt x="355" y="144"/>
                    <a:pt x="355" y="144"/>
                    <a:pt x="355" y="144"/>
                  </a:cubicBezTo>
                  <a:cubicBezTo>
                    <a:pt x="356" y="145"/>
                    <a:pt x="356" y="147"/>
                    <a:pt x="356" y="148"/>
                  </a:cubicBezTo>
                  <a:cubicBezTo>
                    <a:pt x="356" y="149"/>
                    <a:pt x="356" y="150"/>
                    <a:pt x="356" y="150"/>
                  </a:cubicBezTo>
                  <a:cubicBezTo>
                    <a:pt x="356" y="150"/>
                    <a:pt x="355" y="150"/>
                    <a:pt x="355" y="150"/>
                  </a:cubicBezTo>
                  <a:cubicBezTo>
                    <a:pt x="354" y="150"/>
                    <a:pt x="354" y="150"/>
                    <a:pt x="353" y="150"/>
                  </a:cubicBezTo>
                  <a:cubicBezTo>
                    <a:pt x="351" y="151"/>
                    <a:pt x="351" y="151"/>
                    <a:pt x="350" y="150"/>
                  </a:cubicBezTo>
                  <a:cubicBezTo>
                    <a:pt x="346" y="150"/>
                    <a:pt x="346" y="150"/>
                    <a:pt x="337" y="156"/>
                  </a:cubicBezTo>
                  <a:cubicBezTo>
                    <a:pt x="336" y="155"/>
                    <a:pt x="336" y="155"/>
                    <a:pt x="335" y="155"/>
                  </a:cubicBezTo>
                  <a:cubicBezTo>
                    <a:pt x="335" y="155"/>
                    <a:pt x="335" y="155"/>
                    <a:pt x="334" y="155"/>
                  </a:cubicBezTo>
                  <a:cubicBezTo>
                    <a:pt x="334" y="155"/>
                    <a:pt x="333" y="155"/>
                    <a:pt x="333" y="155"/>
                  </a:cubicBezTo>
                  <a:cubicBezTo>
                    <a:pt x="332" y="155"/>
                    <a:pt x="332" y="156"/>
                    <a:pt x="332" y="157"/>
                  </a:cubicBezTo>
                  <a:cubicBezTo>
                    <a:pt x="334" y="158"/>
                    <a:pt x="334" y="158"/>
                    <a:pt x="334" y="158"/>
                  </a:cubicBezTo>
                  <a:cubicBezTo>
                    <a:pt x="334" y="159"/>
                    <a:pt x="334" y="160"/>
                    <a:pt x="333" y="161"/>
                  </a:cubicBezTo>
                  <a:cubicBezTo>
                    <a:pt x="330" y="161"/>
                    <a:pt x="330" y="161"/>
                    <a:pt x="325" y="165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3" y="165"/>
                    <a:pt x="322" y="165"/>
                    <a:pt x="322" y="165"/>
                  </a:cubicBezTo>
                  <a:cubicBezTo>
                    <a:pt x="320" y="167"/>
                    <a:pt x="320" y="169"/>
                    <a:pt x="319" y="171"/>
                  </a:cubicBezTo>
                  <a:cubicBezTo>
                    <a:pt x="317" y="171"/>
                    <a:pt x="316" y="171"/>
                    <a:pt x="314" y="172"/>
                  </a:cubicBezTo>
                  <a:cubicBezTo>
                    <a:pt x="314" y="173"/>
                    <a:pt x="313" y="174"/>
                    <a:pt x="313" y="175"/>
                  </a:cubicBezTo>
                  <a:cubicBezTo>
                    <a:pt x="312" y="175"/>
                    <a:pt x="311" y="175"/>
                    <a:pt x="310" y="175"/>
                  </a:cubicBezTo>
                  <a:cubicBezTo>
                    <a:pt x="309" y="174"/>
                    <a:pt x="309" y="174"/>
                    <a:pt x="309" y="174"/>
                  </a:cubicBezTo>
                  <a:cubicBezTo>
                    <a:pt x="308" y="174"/>
                    <a:pt x="307" y="174"/>
                    <a:pt x="307" y="174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305" y="172"/>
                    <a:pt x="305" y="172"/>
                    <a:pt x="304" y="172"/>
                  </a:cubicBezTo>
                  <a:cubicBezTo>
                    <a:pt x="303" y="173"/>
                    <a:pt x="303" y="174"/>
                    <a:pt x="303" y="175"/>
                  </a:cubicBezTo>
                  <a:cubicBezTo>
                    <a:pt x="303" y="175"/>
                    <a:pt x="304" y="176"/>
                    <a:pt x="304" y="176"/>
                  </a:cubicBezTo>
                  <a:cubicBezTo>
                    <a:pt x="304" y="176"/>
                    <a:pt x="303" y="177"/>
                    <a:pt x="303" y="178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80"/>
                    <a:pt x="303" y="180"/>
                  </a:cubicBezTo>
                  <a:cubicBezTo>
                    <a:pt x="301" y="180"/>
                    <a:pt x="298" y="180"/>
                    <a:pt x="296" y="180"/>
                  </a:cubicBezTo>
                  <a:cubicBezTo>
                    <a:pt x="295" y="179"/>
                    <a:pt x="295" y="179"/>
                    <a:pt x="295" y="178"/>
                  </a:cubicBezTo>
                  <a:cubicBezTo>
                    <a:pt x="289" y="179"/>
                    <a:pt x="289" y="179"/>
                    <a:pt x="288" y="180"/>
                  </a:cubicBezTo>
                  <a:cubicBezTo>
                    <a:pt x="288" y="182"/>
                    <a:pt x="289" y="182"/>
                    <a:pt x="289" y="182"/>
                  </a:cubicBezTo>
                  <a:cubicBezTo>
                    <a:pt x="290" y="183"/>
                    <a:pt x="291" y="184"/>
                    <a:pt x="292" y="184"/>
                  </a:cubicBezTo>
                  <a:cubicBezTo>
                    <a:pt x="294" y="184"/>
                    <a:pt x="294" y="184"/>
                    <a:pt x="295" y="184"/>
                  </a:cubicBezTo>
                  <a:cubicBezTo>
                    <a:pt x="298" y="187"/>
                    <a:pt x="298" y="187"/>
                    <a:pt x="298" y="188"/>
                  </a:cubicBezTo>
                  <a:cubicBezTo>
                    <a:pt x="299" y="191"/>
                    <a:pt x="299" y="193"/>
                    <a:pt x="299" y="195"/>
                  </a:cubicBezTo>
                  <a:cubicBezTo>
                    <a:pt x="300" y="196"/>
                    <a:pt x="301" y="197"/>
                    <a:pt x="302" y="199"/>
                  </a:cubicBezTo>
                  <a:cubicBezTo>
                    <a:pt x="302" y="201"/>
                    <a:pt x="302" y="201"/>
                    <a:pt x="297" y="213"/>
                  </a:cubicBezTo>
                  <a:cubicBezTo>
                    <a:pt x="296" y="214"/>
                    <a:pt x="294" y="215"/>
                    <a:pt x="293" y="215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89" y="214"/>
                    <a:pt x="286" y="214"/>
                    <a:pt x="283" y="212"/>
                  </a:cubicBezTo>
                  <a:cubicBezTo>
                    <a:pt x="279" y="211"/>
                    <a:pt x="276" y="211"/>
                    <a:pt x="273" y="211"/>
                  </a:cubicBezTo>
                  <a:cubicBezTo>
                    <a:pt x="269" y="210"/>
                    <a:pt x="269" y="210"/>
                    <a:pt x="268" y="209"/>
                  </a:cubicBezTo>
                  <a:cubicBezTo>
                    <a:pt x="268" y="209"/>
                    <a:pt x="268" y="209"/>
                    <a:pt x="268" y="209"/>
                  </a:cubicBezTo>
                  <a:cubicBezTo>
                    <a:pt x="267" y="210"/>
                    <a:pt x="267" y="210"/>
                    <a:pt x="266" y="210"/>
                  </a:cubicBezTo>
                  <a:cubicBezTo>
                    <a:pt x="264" y="212"/>
                    <a:pt x="262" y="212"/>
                    <a:pt x="260" y="212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2" y="217"/>
                    <a:pt x="258" y="221"/>
                    <a:pt x="260" y="225"/>
                  </a:cubicBezTo>
                  <a:cubicBezTo>
                    <a:pt x="259" y="227"/>
                    <a:pt x="259" y="229"/>
                    <a:pt x="259" y="232"/>
                  </a:cubicBezTo>
                  <a:cubicBezTo>
                    <a:pt x="254" y="239"/>
                    <a:pt x="254" y="239"/>
                    <a:pt x="255" y="241"/>
                  </a:cubicBezTo>
                  <a:cubicBezTo>
                    <a:pt x="256" y="243"/>
                    <a:pt x="256" y="244"/>
                    <a:pt x="256" y="244"/>
                  </a:cubicBezTo>
                  <a:cubicBezTo>
                    <a:pt x="255" y="245"/>
                    <a:pt x="255" y="245"/>
                    <a:pt x="255" y="245"/>
                  </a:cubicBezTo>
                  <a:cubicBezTo>
                    <a:pt x="254" y="247"/>
                    <a:pt x="254" y="247"/>
                    <a:pt x="254" y="251"/>
                  </a:cubicBezTo>
                  <a:cubicBezTo>
                    <a:pt x="255" y="251"/>
                    <a:pt x="256" y="251"/>
                    <a:pt x="257" y="251"/>
                  </a:cubicBezTo>
                  <a:cubicBezTo>
                    <a:pt x="259" y="251"/>
                    <a:pt x="260" y="250"/>
                    <a:pt x="262" y="253"/>
                  </a:cubicBezTo>
                  <a:cubicBezTo>
                    <a:pt x="263" y="253"/>
                    <a:pt x="264" y="252"/>
                    <a:pt x="265" y="252"/>
                  </a:cubicBezTo>
                  <a:cubicBezTo>
                    <a:pt x="266" y="252"/>
                    <a:pt x="266" y="252"/>
                    <a:pt x="269" y="254"/>
                  </a:cubicBezTo>
                  <a:cubicBezTo>
                    <a:pt x="270" y="255"/>
                    <a:pt x="270" y="257"/>
                    <a:pt x="271" y="258"/>
                  </a:cubicBezTo>
                  <a:cubicBezTo>
                    <a:pt x="271" y="258"/>
                    <a:pt x="272" y="258"/>
                    <a:pt x="272" y="258"/>
                  </a:cubicBezTo>
                  <a:cubicBezTo>
                    <a:pt x="271" y="257"/>
                    <a:pt x="271" y="257"/>
                    <a:pt x="271" y="257"/>
                  </a:cubicBezTo>
                  <a:cubicBezTo>
                    <a:pt x="281" y="254"/>
                    <a:pt x="289" y="246"/>
                    <a:pt x="301" y="246"/>
                  </a:cubicBezTo>
                  <a:cubicBezTo>
                    <a:pt x="303" y="244"/>
                    <a:pt x="303" y="243"/>
                    <a:pt x="303" y="242"/>
                  </a:cubicBezTo>
                  <a:cubicBezTo>
                    <a:pt x="302" y="241"/>
                    <a:pt x="301" y="240"/>
                    <a:pt x="301" y="239"/>
                  </a:cubicBezTo>
                  <a:cubicBezTo>
                    <a:pt x="301" y="238"/>
                    <a:pt x="301" y="238"/>
                    <a:pt x="304" y="232"/>
                  </a:cubicBezTo>
                  <a:cubicBezTo>
                    <a:pt x="306" y="229"/>
                    <a:pt x="320" y="226"/>
                    <a:pt x="320" y="226"/>
                  </a:cubicBezTo>
                  <a:cubicBezTo>
                    <a:pt x="322" y="224"/>
                    <a:pt x="322" y="223"/>
                    <a:pt x="322" y="222"/>
                  </a:cubicBezTo>
                  <a:cubicBezTo>
                    <a:pt x="322" y="222"/>
                    <a:pt x="322" y="222"/>
                    <a:pt x="322" y="221"/>
                  </a:cubicBezTo>
                  <a:cubicBezTo>
                    <a:pt x="322" y="216"/>
                    <a:pt x="322" y="212"/>
                    <a:pt x="329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0" y="214"/>
                    <a:pt x="330" y="214"/>
                    <a:pt x="330" y="214"/>
                  </a:cubicBezTo>
                  <a:cubicBezTo>
                    <a:pt x="331" y="214"/>
                    <a:pt x="331" y="214"/>
                    <a:pt x="331" y="214"/>
                  </a:cubicBezTo>
                  <a:cubicBezTo>
                    <a:pt x="334" y="216"/>
                    <a:pt x="334" y="216"/>
                    <a:pt x="336" y="216"/>
                  </a:cubicBezTo>
                  <a:cubicBezTo>
                    <a:pt x="337" y="216"/>
                    <a:pt x="337" y="216"/>
                    <a:pt x="338" y="216"/>
                  </a:cubicBezTo>
                  <a:cubicBezTo>
                    <a:pt x="338" y="216"/>
                    <a:pt x="339" y="216"/>
                    <a:pt x="340" y="216"/>
                  </a:cubicBezTo>
                  <a:cubicBezTo>
                    <a:pt x="340" y="214"/>
                    <a:pt x="340" y="214"/>
                    <a:pt x="342" y="212"/>
                  </a:cubicBezTo>
                  <a:cubicBezTo>
                    <a:pt x="344" y="212"/>
                    <a:pt x="344" y="212"/>
                    <a:pt x="345" y="212"/>
                  </a:cubicBezTo>
                  <a:cubicBezTo>
                    <a:pt x="346" y="212"/>
                    <a:pt x="348" y="212"/>
                    <a:pt x="351" y="208"/>
                  </a:cubicBezTo>
                  <a:cubicBezTo>
                    <a:pt x="358" y="209"/>
                    <a:pt x="357" y="217"/>
                    <a:pt x="362" y="220"/>
                  </a:cubicBezTo>
                  <a:cubicBezTo>
                    <a:pt x="363" y="220"/>
                    <a:pt x="364" y="221"/>
                    <a:pt x="364" y="223"/>
                  </a:cubicBezTo>
                  <a:cubicBezTo>
                    <a:pt x="380" y="233"/>
                    <a:pt x="388" y="241"/>
                    <a:pt x="387" y="246"/>
                  </a:cubicBezTo>
                  <a:cubicBezTo>
                    <a:pt x="385" y="247"/>
                    <a:pt x="373" y="249"/>
                    <a:pt x="369" y="249"/>
                  </a:cubicBezTo>
                  <a:cubicBezTo>
                    <a:pt x="369" y="249"/>
                    <a:pt x="368" y="250"/>
                    <a:pt x="368" y="250"/>
                  </a:cubicBezTo>
                  <a:cubicBezTo>
                    <a:pt x="371" y="252"/>
                    <a:pt x="373" y="255"/>
                    <a:pt x="377" y="256"/>
                  </a:cubicBezTo>
                  <a:cubicBezTo>
                    <a:pt x="379" y="256"/>
                    <a:pt x="382" y="256"/>
                    <a:pt x="384" y="256"/>
                  </a:cubicBezTo>
                  <a:cubicBezTo>
                    <a:pt x="384" y="255"/>
                    <a:pt x="384" y="253"/>
                    <a:pt x="384" y="252"/>
                  </a:cubicBezTo>
                  <a:cubicBezTo>
                    <a:pt x="389" y="250"/>
                    <a:pt x="392" y="245"/>
                    <a:pt x="396" y="242"/>
                  </a:cubicBezTo>
                  <a:cubicBezTo>
                    <a:pt x="396" y="240"/>
                    <a:pt x="396" y="240"/>
                    <a:pt x="396" y="239"/>
                  </a:cubicBezTo>
                  <a:cubicBezTo>
                    <a:pt x="393" y="239"/>
                    <a:pt x="393" y="239"/>
                    <a:pt x="392" y="239"/>
                  </a:cubicBezTo>
                  <a:cubicBezTo>
                    <a:pt x="391" y="239"/>
                    <a:pt x="391" y="238"/>
                    <a:pt x="391" y="238"/>
                  </a:cubicBezTo>
                  <a:cubicBezTo>
                    <a:pt x="393" y="236"/>
                    <a:pt x="394" y="236"/>
                    <a:pt x="395" y="236"/>
                  </a:cubicBezTo>
                  <a:cubicBezTo>
                    <a:pt x="398" y="237"/>
                    <a:pt x="398" y="237"/>
                    <a:pt x="400" y="239"/>
                  </a:cubicBezTo>
                  <a:cubicBezTo>
                    <a:pt x="400" y="239"/>
                    <a:pt x="400" y="239"/>
                    <a:pt x="400" y="234"/>
                  </a:cubicBezTo>
                  <a:cubicBezTo>
                    <a:pt x="396" y="231"/>
                    <a:pt x="391" y="230"/>
                    <a:pt x="389" y="226"/>
                  </a:cubicBezTo>
                  <a:cubicBezTo>
                    <a:pt x="388" y="226"/>
                    <a:pt x="385" y="226"/>
                    <a:pt x="380" y="221"/>
                  </a:cubicBezTo>
                  <a:cubicBezTo>
                    <a:pt x="381" y="219"/>
                    <a:pt x="381" y="219"/>
                    <a:pt x="375" y="215"/>
                  </a:cubicBezTo>
                  <a:cubicBezTo>
                    <a:pt x="375" y="214"/>
                    <a:pt x="374" y="214"/>
                    <a:pt x="374" y="214"/>
                  </a:cubicBezTo>
                  <a:cubicBezTo>
                    <a:pt x="374" y="213"/>
                    <a:pt x="373" y="212"/>
                    <a:pt x="373" y="211"/>
                  </a:cubicBezTo>
                  <a:cubicBezTo>
                    <a:pt x="372" y="210"/>
                    <a:pt x="370" y="210"/>
                    <a:pt x="369" y="210"/>
                  </a:cubicBezTo>
                  <a:cubicBezTo>
                    <a:pt x="369" y="209"/>
                    <a:pt x="369" y="209"/>
                    <a:pt x="369" y="208"/>
                  </a:cubicBezTo>
                  <a:cubicBezTo>
                    <a:pt x="370" y="207"/>
                    <a:pt x="370" y="207"/>
                    <a:pt x="370" y="207"/>
                  </a:cubicBezTo>
                  <a:cubicBezTo>
                    <a:pt x="371" y="206"/>
                    <a:pt x="371" y="205"/>
                    <a:pt x="371" y="205"/>
                  </a:cubicBezTo>
                  <a:cubicBezTo>
                    <a:pt x="371" y="204"/>
                    <a:pt x="371" y="203"/>
                    <a:pt x="371" y="202"/>
                  </a:cubicBezTo>
                  <a:cubicBezTo>
                    <a:pt x="374" y="201"/>
                    <a:pt x="375" y="202"/>
                    <a:pt x="376" y="205"/>
                  </a:cubicBezTo>
                  <a:cubicBezTo>
                    <a:pt x="384" y="206"/>
                    <a:pt x="386" y="216"/>
                    <a:pt x="394" y="217"/>
                  </a:cubicBezTo>
                  <a:cubicBezTo>
                    <a:pt x="394" y="218"/>
                    <a:pt x="394" y="218"/>
                    <a:pt x="395" y="218"/>
                  </a:cubicBezTo>
                  <a:cubicBezTo>
                    <a:pt x="398" y="222"/>
                    <a:pt x="404" y="223"/>
                    <a:pt x="406" y="228"/>
                  </a:cubicBezTo>
                  <a:cubicBezTo>
                    <a:pt x="404" y="234"/>
                    <a:pt x="404" y="234"/>
                    <a:pt x="406" y="236"/>
                  </a:cubicBezTo>
                  <a:cubicBezTo>
                    <a:pt x="407" y="239"/>
                    <a:pt x="407" y="242"/>
                    <a:pt x="411" y="242"/>
                  </a:cubicBezTo>
                  <a:cubicBezTo>
                    <a:pt x="413" y="244"/>
                    <a:pt x="413" y="246"/>
                    <a:pt x="413" y="247"/>
                  </a:cubicBezTo>
                  <a:cubicBezTo>
                    <a:pt x="412" y="247"/>
                    <a:pt x="411" y="247"/>
                    <a:pt x="410" y="247"/>
                  </a:cubicBezTo>
                  <a:cubicBezTo>
                    <a:pt x="410" y="247"/>
                    <a:pt x="409" y="246"/>
                    <a:pt x="409" y="246"/>
                  </a:cubicBezTo>
                  <a:cubicBezTo>
                    <a:pt x="409" y="246"/>
                    <a:pt x="408" y="247"/>
                    <a:pt x="408" y="247"/>
                  </a:cubicBezTo>
                  <a:cubicBezTo>
                    <a:pt x="411" y="251"/>
                    <a:pt x="411" y="251"/>
                    <a:pt x="414" y="252"/>
                  </a:cubicBezTo>
                  <a:cubicBezTo>
                    <a:pt x="414" y="252"/>
                    <a:pt x="414" y="251"/>
                    <a:pt x="414" y="251"/>
                  </a:cubicBezTo>
                  <a:cubicBezTo>
                    <a:pt x="416" y="252"/>
                    <a:pt x="417" y="252"/>
                    <a:pt x="419" y="254"/>
                  </a:cubicBezTo>
                  <a:cubicBezTo>
                    <a:pt x="418" y="256"/>
                    <a:pt x="418" y="257"/>
                    <a:pt x="419" y="258"/>
                  </a:cubicBezTo>
                  <a:cubicBezTo>
                    <a:pt x="421" y="259"/>
                    <a:pt x="421" y="259"/>
                    <a:pt x="422" y="259"/>
                  </a:cubicBezTo>
                  <a:cubicBezTo>
                    <a:pt x="423" y="259"/>
                    <a:pt x="424" y="259"/>
                    <a:pt x="424" y="259"/>
                  </a:cubicBezTo>
                  <a:cubicBezTo>
                    <a:pt x="425" y="258"/>
                    <a:pt x="426" y="257"/>
                    <a:pt x="426" y="256"/>
                  </a:cubicBezTo>
                  <a:cubicBezTo>
                    <a:pt x="426" y="255"/>
                    <a:pt x="426" y="255"/>
                    <a:pt x="426" y="254"/>
                  </a:cubicBezTo>
                  <a:cubicBezTo>
                    <a:pt x="426" y="254"/>
                    <a:pt x="426" y="253"/>
                    <a:pt x="426" y="253"/>
                  </a:cubicBezTo>
                  <a:cubicBezTo>
                    <a:pt x="426" y="252"/>
                    <a:pt x="427" y="252"/>
                    <a:pt x="427" y="251"/>
                  </a:cubicBezTo>
                  <a:cubicBezTo>
                    <a:pt x="428" y="252"/>
                    <a:pt x="430" y="252"/>
                    <a:pt x="430" y="253"/>
                  </a:cubicBezTo>
                  <a:cubicBezTo>
                    <a:pt x="431" y="253"/>
                    <a:pt x="432" y="253"/>
                    <a:pt x="432" y="253"/>
                  </a:cubicBezTo>
                  <a:cubicBezTo>
                    <a:pt x="432" y="253"/>
                    <a:pt x="433" y="252"/>
                    <a:pt x="433" y="252"/>
                  </a:cubicBezTo>
                  <a:cubicBezTo>
                    <a:pt x="433" y="251"/>
                    <a:pt x="433" y="249"/>
                    <a:pt x="433" y="248"/>
                  </a:cubicBezTo>
                  <a:cubicBezTo>
                    <a:pt x="435" y="248"/>
                    <a:pt x="436" y="248"/>
                    <a:pt x="437" y="248"/>
                  </a:cubicBezTo>
                  <a:cubicBezTo>
                    <a:pt x="436" y="246"/>
                    <a:pt x="435" y="246"/>
                    <a:pt x="433" y="245"/>
                  </a:cubicBezTo>
                  <a:cubicBezTo>
                    <a:pt x="433" y="246"/>
                    <a:pt x="432" y="247"/>
                    <a:pt x="432" y="248"/>
                  </a:cubicBezTo>
                  <a:cubicBezTo>
                    <a:pt x="429" y="248"/>
                    <a:pt x="429" y="247"/>
                    <a:pt x="427" y="241"/>
                  </a:cubicBezTo>
                  <a:cubicBezTo>
                    <a:pt x="424" y="240"/>
                    <a:pt x="424" y="240"/>
                    <a:pt x="422" y="238"/>
                  </a:cubicBezTo>
                  <a:cubicBezTo>
                    <a:pt x="422" y="237"/>
                    <a:pt x="422" y="237"/>
                    <a:pt x="422" y="236"/>
                  </a:cubicBezTo>
                  <a:cubicBezTo>
                    <a:pt x="424" y="236"/>
                    <a:pt x="424" y="236"/>
                    <a:pt x="424" y="236"/>
                  </a:cubicBezTo>
                  <a:cubicBezTo>
                    <a:pt x="425" y="236"/>
                    <a:pt x="426" y="237"/>
                    <a:pt x="427" y="237"/>
                  </a:cubicBezTo>
                  <a:cubicBezTo>
                    <a:pt x="429" y="237"/>
                    <a:pt x="429" y="237"/>
                    <a:pt x="430" y="237"/>
                  </a:cubicBezTo>
                  <a:cubicBezTo>
                    <a:pt x="430" y="237"/>
                    <a:pt x="430" y="238"/>
                    <a:pt x="431" y="238"/>
                  </a:cubicBezTo>
                  <a:cubicBezTo>
                    <a:pt x="431" y="237"/>
                    <a:pt x="431" y="235"/>
                    <a:pt x="431" y="234"/>
                  </a:cubicBezTo>
                  <a:cubicBezTo>
                    <a:pt x="433" y="232"/>
                    <a:pt x="433" y="232"/>
                    <a:pt x="442" y="236"/>
                  </a:cubicBezTo>
                  <a:cubicBezTo>
                    <a:pt x="442" y="236"/>
                    <a:pt x="443" y="237"/>
                    <a:pt x="443" y="238"/>
                  </a:cubicBezTo>
                  <a:cubicBezTo>
                    <a:pt x="443" y="238"/>
                    <a:pt x="443" y="238"/>
                    <a:pt x="444" y="238"/>
                  </a:cubicBezTo>
                  <a:cubicBezTo>
                    <a:pt x="445" y="240"/>
                    <a:pt x="445" y="240"/>
                    <a:pt x="445" y="240"/>
                  </a:cubicBezTo>
                  <a:cubicBezTo>
                    <a:pt x="444" y="240"/>
                    <a:pt x="443" y="241"/>
                    <a:pt x="443" y="241"/>
                  </a:cubicBezTo>
                  <a:cubicBezTo>
                    <a:pt x="443" y="244"/>
                    <a:pt x="448" y="245"/>
                    <a:pt x="447" y="249"/>
                  </a:cubicBezTo>
                  <a:cubicBezTo>
                    <a:pt x="447" y="250"/>
                    <a:pt x="447" y="251"/>
                    <a:pt x="447" y="251"/>
                  </a:cubicBezTo>
                  <a:cubicBezTo>
                    <a:pt x="447" y="252"/>
                    <a:pt x="447" y="252"/>
                    <a:pt x="447" y="253"/>
                  </a:cubicBezTo>
                  <a:cubicBezTo>
                    <a:pt x="447" y="254"/>
                    <a:pt x="448" y="255"/>
                    <a:pt x="449" y="256"/>
                  </a:cubicBezTo>
                  <a:cubicBezTo>
                    <a:pt x="449" y="256"/>
                    <a:pt x="449" y="256"/>
                    <a:pt x="449" y="256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0" y="257"/>
                    <a:pt x="450" y="257"/>
                    <a:pt x="450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2" y="258"/>
                    <a:pt x="452" y="258"/>
                    <a:pt x="452" y="258"/>
                  </a:cubicBezTo>
                  <a:cubicBezTo>
                    <a:pt x="452" y="259"/>
                    <a:pt x="452" y="259"/>
                    <a:pt x="452" y="260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1" y="261"/>
                    <a:pt x="451" y="261"/>
                    <a:pt x="451" y="261"/>
                  </a:cubicBezTo>
                  <a:cubicBezTo>
                    <a:pt x="451" y="262"/>
                    <a:pt x="451" y="262"/>
                    <a:pt x="451" y="262"/>
                  </a:cubicBezTo>
                  <a:cubicBezTo>
                    <a:pt x="451" y="263"/>
                    <a:pt x="451" y="264"/>
                    <a:pt x="452" y="265"/>
                  </a:cubicBezTo>
                  <a:cubicBezTo>
                    <a:pt x="452" y="266"/>
                    <a:pt x="452" y="266"/>
                    <a:pt x="452" y="266"/>
                  </a:cubicBezTo>
                  <a:cubicBezTo>
                    <a:pt x="453" y="266"/>
                    <a:pt x="453" y="266"/>
                    <a:pt x="453" y="266"/>
                  </a:cubicBezTo>
                  <a:cubicBezTo>
                    <a:pt x="454" y="265"/>
                    <a:pt x="454" y="265"/>
                    <a:pt x="454" y="265"/>
                  </a:cubicBezTo>
                  <a:cubicBezTo>
                    <a:pt x="454" y="263"/>
                    <a:pt x="454" y="263"/>
                    <a:pt x="454" y="263"/>
                  </a:cubicBezTo>
                  <a:cubicBezTo>
                    <a:pt x="454" y="262"/>
                    <a:pt x="454" y="261"/>
                    <a:pt x="454" y="261"/>
                  </a:cubicBezTo>
                  <a:cubicBezTo>
                    <a:pt x="455" y="259"/>
                    <a:pt x="455" y="259"/>
                    <a:pt x="455" y="259"/>
                  </a:cubicBezTo>
                  <a:cubicBezTo>
                    <a:pt x="456" y="259"/>
                    <a:pt x="456" y="259"/>
                    <a:pt x="456" y="259"/>
                  </a:cubicBezTo>
                  <a:cubicBezTo>
                    <a:pt x="456" y="260"/>
                    <a:pt x="456" y="260"/>
                    <a:pt x="456" y="260"/>
                  </a:cubicBezTo>
                  <a:cubicBezTo>
                    <a:pt x="457" y="260"/>
                    <a:pt x="457" y="260"/>
                    <a:pt x="457" y="260"/>
                  </a:cubicBezTo>
                  <a:cubicBezTo>
                    <a:pt x="457" y="261"/>
                    <a:pt x="457" y="261"/>
                    <a:pt x="457" y="261"/>
                  </a:cubicBezTo>
                  <a:cubicBezTo>
                    <a:pt x="458" y="261"/>
                    <a:pt x="459" y="262"/>
                    <a:pt x="459" y="262"/>
                  </a:cubicBezTo>
                  <a:cubicBezTo>
                    <a:pt x="460" y="263"/>
                    <a:pt x="460" y="263"/>
                    <a:pt x="460" y="263"/>
                  </a:cubicBezTo>
                  <a:cubicBezTo>
                    <a:pt x="460" y="264"/>
                    <a:pt x="460" y="264"/>
                    <a:pt x="460" y="264"/>
                  </a:cubicBezTo>
                  <a:cubicBezTo>
                    <a:pt x="461" y="264"/>
                    <a:pt x="461" y="264"/>
                    <a:pt x="461" y="264"/>
                  </a:cubicBezTo>
                  <a:cubicBezTo>
                    <a:pt x="462" y="264"/>
                    <a:pt x="462" y="264"/>
                    <a:pt x="462" y="264"/>
                  </a:cubicBezTo>
                  <a:cubicBezTo>
                    <a:pt x="462" y="264"/>
                    <a:pt x="464" y="264"/>
                    <a:pt x="464" y="265"/>
                  </a:cubicBezTo>
                  <a:cubicBezTo>
                    <a:pt x="466" y="265"/>
                    <a:pt x="466" y="265"/>
                    <a:pt x="466" y="265"/>
                  </a:cubicBezTo>
                  <a:cubicBezTo>
                    <a:pt x="467" y="265"/>
                    <a:pt x="467" y="265"/>
                    <a:pt x="467" y="265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4"/>
                    <a:pt x="467" y="264"/>
                    <a:pt x="467" y="264"/>
                  </a:cubicBezTo>
                  <a:cubicBezTo>
                    <a:pt x="467" y="263"/>
                    <a:pt x="467" y="263"/>
                    <a:pt x="467" y="263"/>
                  </a:cubicBezTo>
                  <a:cubicBezTo>
                    <a:pt x="467" y="262"/>
                    <a:pt x="467" y="261"/>
                    <a:pt x="468" y="260"/>
                  </a:cubicBezTo>
                  <a:cubicBezTo>
                    <a:pt x="468" y="259"/>
                    <a:pt x="468" y="259"/>
                    <a:pt x="468" y="259"/>
                  </a:cubicBezTo>
                  <a:cubicBezTo>
                    <a:pt x="469" y="259"/>
                    <a:pt x="469" y="259"/>
                    <a:pt x="469" y="259"/>
                  </a:cubicBezTo>
                  <a:cubicBezTo>
                    <a:pt x="470" y="259"/>
                    <a:pt x="471" y="259"/>
                    <a:pt x="472" y="260"/>
                  </a:cubicBezTo>
                  <a:cubicBezTo>
                    <a:pt x="474" y="261"/>
                    <a:pt x="474" y="261"/>
                    <a:pt x="474" y="261"/>
                  </a:cubicBezTo>
                  <a:cubicBezTo>
                    <a:pt x="476" y="263"/>
                    <a:pt x="476" y="263"/>
                    <a:pt x="476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7" y="264"/>
                    <a:pt x="477" y="264"/>
                    <a:pt x="477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78" y="264"/>
                    <a:pt x="478" y="264"/>
                    <a:pt x="478" y="264"/>
                  </a:cubicBezTo>
                  <a:cubicBezTo>
                    <a:pt x="481" y="264"/>
                    <a:pt x="484" y="264"/>
                    <a:pt x="486" y="265"/>
                  </a:cubicBezTo>
                  <a:cubicBezTo>
                    <a:pt x="486" y="264"/>
                    <a:pt x="486" y="263"/>
                    <a:pt x="486" y="263"/>
                  </a:cubicBezTo>
                  <a:cubicBezTo>
                    <a:pt x="486" y="262"/>
                    <a:pt x="486" y="262"/>
                    <a:pt x="486" y="262"/>
                  </a:cubicBezTo>
                  <a:cubicBezTo>
                    <a:pt x="486" y="261"/>
                    <a:pt x="486" y="261"/>
                    <a:pt x="486" y="260"/>
                  </a:cubicBezTo>
                  <a:cubicBezTo>
                    <a:pt x="486" y="260"/>
                    <a:pt x="487" y="260"/>
                    <a:pt x="487" y="260"/>
                  </a:cubicBezTo>
                  <a:cubicBezTo>
                    <a:pt x="488" y="259"/>
                    <a:pt x="488" y="259"/>
                    <a:pt x="488" y="259"/>
                  </a:cubicBezTo>
                  <a:cubicBezTo>
                    <a:pt x="489" y="259"/>
                    <a:pt x="489" y="259"/>
                    <a:pt x="489" y="259"/>
                  </a:cubicBezTo>
                  <a:cubicBezTo>
                    <a:pt x="490" y="260"/>
                    <a:pt x="491" y="261"/>
                    <a:pt x="492" y="261"/>
                  </a:cubicBezTo>
                  <a:cubicBezTo>
                    <a:pt x="493" y="262"/>
                    <a:pt x="494" y="262"/>
                    <a:pt x="494" y="262"/>
                  </a:cubicBezTo>
                  <a:cubicBezTo>
                    <a:pt x="494" y="261"/>
                    <a:pt x="494" y="261"/>
                    <a:pt x="494" y="261"/>
                  </a:cubicBezTo>
                  <a:cubicBezTo>
                    <a:pt x="495" y="261"/>
                    <a:pt x="495" y="261"/>
                    <a:pt x="495" y="261"/>
                  </a:cubicBezTo>
                  <a:cubicBezTo>
                    <a:pt x="495" y="260"/>
                    <a:pt x="495" y="260"/>
                    <a:pt x="495" y="260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7" y="262"/>
                    <a:pt x="497" y="262"/>
                    <a:pt x="497" y="262"/>
                  </a:cubicBezTo>
                  <a:cubicBezTo>
                    <a:pt x="497" y="263"/>
                    <a:pt x="497" y="263"/>
                    <a:pt x="497" y="263"/>
                  </a:cubicBezTo>
                  <a:cubicBezTo>
                    <a:pt x="497" y="264"/>
                    <a:pt x="497" y="265"/>
                    <a:pt x="497" y="266"/>
                  </a:cubicBezTo>
                  <a:cubicBezTo>
                    <a:pt x="496" y="268"/>
                    <a:pt x="496" y="270"/>
                    <a:pt x="497" y="273"/>
                  </a:cubicBezTo>
                  <a:cubicBezTo>
                    <a:pt x="497" y="273"/>
                    <a:pt x="497" y="273"/>
                    <a:pt x="497" y="273"/>
                  </a:cubicBezTo>
                  <a:cubicBezTo>
                    <a:pt x="497" y="274"/>
                    <a:pt x="498" y="274"/>
                    <a:pt x="498" y="275"/>
                  </a:cubicBezTo>
                  <a:cubicBezTo>
                    <a:pt x="498" y="275"/>
                    <a:pt x="497" y="276"/>
                    <a:pt x="497" y="277"/>
                  </a:cubicBezTo>
                  <a:cubicBezTo>
                    <a:pt x="497" y="277"/>
                    <a:pt x="497" y="277"/>
                    <a:pt x="497" y="277"/>
                  </a:cubicBezTo>
                  <a:cubicBezTo>
                    <a:pt x="497" y="278"/>
                    <a:pt x="497" y="278"/>
                    <a:pt x="497" y="278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6" y="280"/>
                    <a:pt x="496" y="280"/>
                    <a:pt x="496" y="280"/>
                  </a:cubicBezTo>
                  <a:cubicBezTo>
                    <a:pt x="494" y="284"/>
                    <a:pt x="494" y="284"/>
                    <a:pt x="493" y="284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5"/>
                    <a:pt x="492" y="285"/>
                    <a:pt x="492" y="285"/>
                  </a:cubicBezTo>
                  <a:cubicBezTo>
                    <a:pt x="492" y="286"/>
                    <a:pt x="492" y="286"/>
                    <a:pt x="492" y="286"/>
                  </a:cubicBezTo>
                  <a:cubicBezTo>
                    <a:pt x="514" y="287"/>
                    <a:pt x="537" y="287"/>
                    <a:pt x="558" y="288"/>
                  </a:cubicBezTo>
                  <a:cubicBezTo>
                    <a:pt x="575" y="288"/>
                    <a:pt x="590" y="288"/>
                    <a:pt x="605" y="288"/>
                  </a:cubicBezTo>
                  <a:moveTo>
                    <a:pt x="554" y="46"/>
                  </a:moveTo>
                  <a:cubicBezTo>
                    <a:pt x="531" y="34"/>
                    <a:pt x="531" y="34"/>
                    <a:pt x="531" y="34"/>
                  </a:cubicBezTo>
                  <a:cubicBezTo>
                    <a:pt x="531" y="34"/>
                    <a:pt x="531" y="34"/>
                    <a:pt x="531" y="34"/>
                  </a:cubicBezTo>
                  <a:cubicBezTo>
                    <a:pt x="532" y="34"/>
                    <a:pt x="532" y="34"/>
                    <a:pt x="532" y="34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2" y="35"/>
                    <a:pt x="532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4" y="35"/>
                    <a:pt x="534" y="35"/>
                    <a:pt x="534" y="35"/>
                  </a:cubicBezTo>
                  <a:cubicBezTo>
                    <a:pt x="533" y="35"/>
                    <a:pt x="533" y="35"/>
                    <a:pt x="533" y="35"/>
                  </a:cubicBezTo>
                  <a:cubicBezTo>
                    <a:pt x="532" y="35"/>
                    <a:pt x="530" y="34"/>
                    <a:pt x="529" y="33"/>
                  </a:cubicBezTo>
                  <a:cubicBezTo>
                    <a:pt x="530" y="33"/>
                    <a:pt x="530" y="34"/>
                    <a:pt x="531" y="34"/>
                  </a:cubicBezTo>
                  <a:cubicBezTo>
                    <a:pt x="531" y="34"/>
                    <a:pt x="530" y="34"/>
                    <a:pt x="529" y="33"/>
                  </a:cubicBezTo>
                  <a:cubicBezTo>
                    <a:pt x="528" y="33"/>
                    <a:pt x="528" y="33"/>
                    <a:pt x="525" y="31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3" y="31"/>
                    <a:pt x="523" y="31"/>
                    <a:pt x="523" y="31"/>
                  </a:cubicBezTo>
                  <a:cubicBezTo>
                    <a:pt x="525" y="32"/>
                    <a:pt x="527" y="32"/>
                    <a:pt x="529" y="33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29" y="34"/>
                    <a:pt x="529" y="34"/>
                    <a:pt x="529" y="34"/>
                  </a:cubicBezTo>
                  <a:cubicBezTo>
                    <a:pt x="530" y="34"/>
                    <a:pt x="531" y="34"/>
                    <a:pt x="532" y="35"/>
                  </a:cubicBezTo>
                  <a:cubicBezTo>
                    <a:pt x="532" y="35"/>
                    <a:pt x="532" y="35"/>
                    <a:pt x="533" y="35"/>
                  </a:cubicBezTo>
                  <a:cubicBezTo>
                    <a:pt x="533" y="35"/>
                    <a:pt x="534" y="36"/>
                    <a:pt x="534" y="36"/>
                  </a:cubicBezTo>
                  <a:cubicBezTo>
                    <a:pt x="534" y="36"/>
                    <a:pt x="534" y="36"/>
                    <a:pt x="534" y="36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6" y="37"/>
                    <a:pt x="536" y="37"/>
                    <a:pt x="536" y="37"/>
                  </a:cubicBezTo>
                  <a:cubicBezTo>
                    <a:pt x="535" y="37"/>
                    <a:pt x="535" y="37"/>
                    <a:pt x="535" y="37"/>
                  </a:cubicBezTo>
                  <a:cubicBezTo>
                    <a:pt x="535" y="37"/>
                    <a:pt x="529" y="34"/>
                    <a:pt x="526" y="32"/>
                  </a:cubicBezTo>
                  <a:cubicBezTo>
                    <a:pt x="526" y="32"/>
                    <a:pt x="526" y="32"/>
                    <a:pt x="526" y="32"/>
                  </a:cubicBezTo>
                  <a:cubicBezTo>
                    <a:pt x="525" y="32"/>
                    <a:pt x="524" y="31"/>
                    <a:pt x="524" y="31"/>
                  </a:cubicBezTo>
                  <a:cubicBezTo>
                    <a:pt x="523" y="31"/>
                    <a:pt x="523" y="31"/>
                    <a:pt x="522" y="30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1" y="30"/>
                    <a:pt x="521" y="30"/>
                    <a:pt x="517" y="28"/>
                  </a:cubicBezTo>
                  <a:cubicBezTo>
                    <a:pt x="517" y="28"/>
                    <a:pt x="517" y="28"/>
                    <a:pt x="517" y="28"/>
                  </a:cubicBezTo>
                  <a:cubicBezTo>
                    <a:pt x="516" y="27"/>
                    <a:pt x="514" y="27"/>
                    <a:pt x="513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511" y="25"/>
                    <a:pt x="509" y="25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4" y="23"/>
                    <a:pt x="502" y="22"/>
                    <a:pt x="499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1"/>
                    <a:pt x="499" y="21"/>
                    <a:pt x="499" y="21"/>
                  </a:cubicBezTo>
                  <a:cubicBezTo>
                    <a:pt x="499" y="21"/>
                    <a:pt x="498" y="21"/>
                    <a:pt x="497" y="21"/>
                  </a:cubicBezTo>
                  <a:cubicBezTo>
                    <a:pt x="498" y="21"/>
                    <a:pt x="499" y="21"/>
                    <a:pt x="500" y="22"/>
                  </a:cubicBezTo>
                  <a:cubicBezTo>
                    <a:pt x="500" y="22"/>
                    <a:pt x="500" y="22"/>
                    <a:pt x="500" y="22"/>
                  </a:cubicBezTo>
                  <a:cubicBezTo>
                    <a:pt x="499" y="22"/>
                    <a:pt x="499" y="22"/>
                    <a:pt x="499" y="22"/>
                  </a:cubicBezTo>
                  <a:cubicBezTo>
                    <a:pt x="499" y="21"/>
                    <a:pt x="498" y="21"/>
                    <a:pt x="498" y="21"/>
                  </a:cubicBezTo>
                  <a:cubicBezTo>
                    <a:pt x="497" y="21"/>
                    <a:pt x="496" y="20"/>
                    <a:pt x="494" y="20"/>
                  </a:cubicBezTo>
                  <a:cubicBezTo>
                    <a:pt x="494" y="20"/>
                    <a:pt x="494" y="20"/>
                    <a:pt x="494" y="20"/>
                  </a:cubicBezTo>
                  <a:cubicBezTo>
                    <a:pt x="494" y="20"/>
                    <a:pt x="493" y="20"/>
                    <a:pt x="489" y="18"/>
                  </a:cubicBezTo>
                  <a:cubicBezTo>
                    <a:pt x="489" y="18"/>
                    <a:pt x="488" y="18"/>
                    <a:pt x="487" y="17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97" y="21"/>
                    <a:pt x="497" y="21"/>
                    <a:pt x="499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8" y="22"/>
                    <a:pt x="499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0" y="23"/>
                    <a:pt x="500" y="23"/>
                    <a:pt x="500" y="23"/>
                  </a:cubicBezTo>
                  <a:cubicBezTo>
                    <a:pt x="501" y="24"/>
                    <a:pt x="501" y="24"/>
                    <a:pt x="502" y="24"/>
                  </a:cubicBezTo>
                  <a:cubicBezTo>
                    <a:pt x="502" y="24"/>
                    <a:pt x="503" y="24"/>
                    <a:pt x="503" y="25"/>
                  </a:cubicBezTo>
                  <a:cubicBezTo>
                    <a:pt x="503" y="24"/>
                    <a:pt x="503" y="24"/>
                    <a:pt x="500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498" y="23"/>
                    <a:pt x="498" y="23"/>
                    <a:pt x="498" y="23"/>
                  </a:cubicBezTo>
                  <a:cubicBezTo>
                    <a:pt x="500" y="24"/>
                    <a:pt x="501" y="25"/>
                    <a:pt x="502" y="25"/>
                  </a:cubicBezTo>
                  <a:cubicBezTo>
                    <a:pt x="502" y="25"/>
                    <a:pt x="502" y="25"/>
                    <a:pt x="502" y="25"/>
                  </a:cubicBezTo>
                  <a:cubicBezTo>
                    <a:pt x="503" y="26"/>
                    <a:pt x="504" y="26"/>
                    <a:pt x="504" y="27"/>
                  </a:cubicBezTo>
                  <a:cubicBezTo>
                    <a:pt x="504" y="27"/>
                    <a:pt x="504" y="27"/>
                    <a:pt x="504" y="27"/>
                  </a:cubicBezTo>
                  <a:cubicBezTo>
                    <a:pt x="506" y="29"/>
                    <a:pt x="506" y="29"/>
                    <a:pt x="515" y="34"/>
                  </a:cubicBezTo>
                  <a:cubicBezTo>
                    <a:pt x="516" y="34"/>
                    <a:pt x="516" y="34"/>
                    <a:pt x="517" y="34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7" y="35"/>
                    <a:pt x="517" y="35"/>
                    <a:pt x="517" y="35"/>
                  </a:cubicBezTo>
                  <a:cubicBezTo>
                    <a:pt x="516" y="35"/>
                    <a:pt x="516" y="35"/>
                    <a:pt x="515" y="35"/>
                  </a:cubicBezTo>
                  <a:cubicBezTo>
                    <a:pt x="515" y="36"/>
                    <a:pt x="515" y="36"/>
                    <a:pt x="514" y="36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5" y="37"/>
                    <a:pt x="515" y="37"/>
                    <a:pt x="515" y="37"/>
                  </a:cubicBezTo>
                  <a:cubicBezTo>
                    <a:pt x="515" y="37"/>
                    <a:pt x="515" y="37"/>
                    <a:pt x="514" y="37"/>
                  </a:cubicBezTo>
                  <a:cubicBezTo>
                    <a:pt x="515" y="37"/>
                    <a:pt x="524" y="42"/>
                    <a:pt x="525" y="43"/>
                  </a:cubicBezTo>
                  <a:cubicBezTo>
                    <a:pt x="526" y="43"/>
                    <a:pt x="526" y="43"/>
                    <a:pt x="526" y="43"/>
                  </a:cubicBezTo>
                  <a:cubicBezTo>
                    <a:pt x="526" y="43"/>
                    <a:pt x="527" y="43"/>
                    <a:pt x="530" y="44"/>
                  </a:cubicBezTo>
                  <a:cubicBezTo>
                    <a:pt x="530" y="45"/>
                    <a:pt x="531" y="45"/>
                    <a:pt x="531" y="45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1" y="46"/>
                    <a:pt x="531" y="46"/>
                    <a:pt x="524" y="43"/>
                  </a:cubicBezTo>
                  <a:cubicBezTo>
                    <a:pt x="524" y="43"/>
                    <a:pt x="523" y="43"/>
                    <a:pt x="523" y="43"/>
                  </a:cubicBezTo>
                  <a:cubicBezTo>
                    <a:pt x="522" y="43"/>
                    <a:pt x="521" y="42"/>
                    <a:pt x="520" y="42"/>
                  </a:cubicBezTo>
                  <a:cubicBezTo>
                    <a:pt x="519" y="41"/>
                    <a:pt x="519" y="41"/>
                    <a:pt x="519" y="41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20" y="43"/>
                    <a:pt x="520" y="43"/>
                    <a:pt x="520" y="43"/>
                  </a:cubicBezTo>
                  <a:cubicBezTo>
                    <a:pt x="522" y="43"/>
                    <a:pt x="522" y="43"/>
                    <a:pt x="524" y="45"/>
                  </a:cubicBezTo>
                  <a:cubicBezTo>
                    <a:pt x="524" y="45"/>
                    <a:pt x="524" y="45"/>
                    <a:pt x="522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3" y="46"/>
                    <a:pt x="525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30" y="48"/>
                    <a:pt x="533" y="50"/>
                    <a:pt x="533" y="50"/>
                  </a:cubicBezTo>
                  <a:cubicBezTo>
                    <a:pt x="530" y="48"/>
                    <a:pt x="526" y="48"/>
                    <a:pt x="523" y="46"/>
                  </a:cubicBezTo>
                  <a:cubicBezTo>
                    <a:pt x="522" y="46"/>
                    <a:pt x="521" y="45"/>
                    <a:pt x="521" y="45"/>
                  </a:cubicBezTo>
                  <a:cubicBezTo>
                    <a:pt x="515" y="41"/>
                    <a:pt x="515" y="41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2" y="40"/>
                    <a:pt x="512" y="40"/>
                    <a:pt x="512" y="40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18" y="44"/>
                    <a:pt x="518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6"/>
                    <a:pt x="521" y="47"/>
                    <a:pt x="521" y="47"/>
                  </a:cubicBezTo>
                  <a:cubicBezTo>
                    <a:pt x="521" y="48"/>
                    <a:pt x="521" y="48"/>
                    <a:pt x="521" y="48"/>
                  </a:cubicBezTo>
                  <a:cubicBezTo>
                    <a:pt x="530" y="53"/>
                    <a:pt x="530" y="53"/>
                    <a:pt x="532" y="54"/>
                  </a:cubicBezTo>
                  <a:cubicBezTo>
                    <a:pt x="532" y="55"/>
                    <a:pt x="532" y="55"/>
                    <a:pt x="532" y="55"/>
                  </a:cubicBezTo>
                  <a:cubicBezTo>
                    <a:pt x="534" y="56"/>
                    <a:pt x="537" y="58"/>
                    <a:pt x="539" y="60"/>
                  </a:cubicBezTo>
                  <a:cubicBezTo>
                    <a:pt x="540" y="60"/>
                    <a:pt x="541" y="60"/>
                    <a:pt x="541" y="60"/>
                  </a:cubicBezTo>
                  <a:cubicBezTo>
                    <a:pt x="541" y="59"/>
                    <a:pt x="540" y="59"/>
                    <a:pt x="540" y="58"/>
                  </a:cubicBezTo>
                  <a:cubicBezTo>
                    <a:pt x="540" y="58"/>
                    <a:pt x="540" y="58"/>
                    <a:pt x="540" y="58"/>
                  </a:cubicBezTo>
                  <a:cubicBezTo>
                    <a:pt x="546" y="60"/>
                    <a:pt x="550" y="65"/>
                    <a:pt x="556" y="67"/>
                  </a:cubicBezTo>
                  <a:cubicBezTo>
                    <a:pt x="557" y="68"/>
                    <a:pt x="558" y="68"/>
                    <a:pt x="559" y="69"/>
                  </a:cubicBezTo>
                  <a:cubicBezTo>
                    <a:pt x="558" y="70"/>
                    <a:pt x="558" y="70"/>
                    <a:pt x="558" y="70"/>
                  </a:cubicBezTo>
                  <a:cubicBezTo>
                    <a:pt x="555" y="68"/>
                    <a:pt x="555" y="68"/>
                    <a:pt x="553" y="67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52" y="66"/>
                    <a:pt x="546" y="61"/>
                    <a:pt x="544" y="62"/>
                  </a:cubicBezTo>
                  <a:cubicBezTo>
                    <a:pt x="543" y="62"/>
                    <a:pt x="543" y="62"/>
                    <a:pt x="543" y="62"/>
                  </a:cubicBezTo>
                  <a:cubicBezTo>
                    <a:pt x="544" y="64"/>
                    <a:pt x="554" y="73"/>
                    <a:pt x="554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4"/>
                    <a:pt x="553" y="75"/>
                  </a:cubicBezTo>
                  <a:cubicBezTo>
                    <a:pt x="553" y="75"/>
                    <a:pt x="554" y="76"/>
                    <a:pt x="554" y="76"/>
                  </a:cubicBezTo>
                  <a:cubicBezTo>
                    <a:pt x="554" y="76"/>
                    <a:pt x="554" y="76"/>
                    <a:pt x="554" y="76"/>
                  </a:cubicBezTo>
                  <a:cubicBezTo>
                    <a:pt x="553" y="76"/>
                    <a:pt x="553" y="76"/>
                    <a:pt x="551" y="76"/>
                  </a:cubicBezTo>
                  <a:cubicBezTo>
                    <a:pt x="550" y="75"/>
                    <a:pt x="549" y="75"/>
                    <a:pt x="548" y="75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547" y="74"/>
                    <a:pt x="546" y="74"/>
                    <a:pt x="546" y="73"/>
                  </a:cubicBezTo>
                  <a:cubicBezTo>
                    <a:pt x="547" y="73"/>
                    <a:pt x="548" y="74"/>
                    <a:pt x="550" y="74"/>
                  </a:cubicBezTo>
                  <a:cubicBezTo>
                    <a:pt x="550" y="73"/>
                    <a:pt x="550" y="72"/>
                    <a:pt x="547" y="68"/>
                  </a:cubicBezTo>
                  <a:cubicBezTo>
                    <a:pt x="547" y="68"/>
                    <a:pt x="547" y="68"/>
                    <a:pt x="533" y="57"/>
                  </a:cubicBezTo>
                  <a:cubicBezTo>
                    <a:pt x="532" y="56"/>
                    <a:pt x="532" y="56"/>
                    <a:pt x="531" y="56"/>
                  </a:cubicBezTo>
                  <a:cubicBezTo>
                    <a:pt x="527" y="52"/>
                    <a:pt x="527" y="52"/>
                    <a:pt x="520" y="48"/>
                  </a:cubicBezTo>
                  <a:cubicBezTo>
                    <a:pt x="518" y="47"/>
                    <a:pt x="516" y="45"/>
                    <a:pt x="515" y="44"/>
                  </a:cubicBezTo>
                  <a:cubicBezTo>
                    <a:pt x="515" y="44"/>
                    <a:pt x="515" y="44"/>
                    <a:pt x="516" y="44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41"/>
                    <a:pt x="508" y="40"/>
                    <a:pt x="507" y="40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05" y="40"/>
                    <a:pt x="505" y="40"/>
                    <a:pt x="505" y="40"/>
                  </a:cubicBezTo>
                  <a:cubicBezTo>
                    <a:pt x="506" y="41"/>
                    <a:pt x="506" y="41"/>
                    <a:pt x="506" y="41"/>
                  </a:cubicBezTo>
                  <a:cubicBezTo>
                    <a:pt x="505" y="41"/>
                    <a:pt x="505" y="41"/>
                    <a:pt x="505" y="41"/>
                  </a:cubicBezTo>
                  <a:cubicBezTo>
                    <a:pt x="506" y="43"/>
                    <a:pt x="513" y="48"/>
                    <a:pt x="513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2" y="49"/>
                    <a:pt x="512" y="49"/>
                    <a:pt x="512" y="49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4" y="50"/>
                    <a:pt x="514" y="50"/>
                    <a:pt x="514" y="50"/>
                  </a:cubicBezTo>
                  <a:cubicBezTo>
                    <a:pt x="514" y="51"/>
                    <a:pt x="515" y="51"/>
                    <a:pt x="515" y="51"/>
                  </a:cubicBezTo>
                  <a:cubicBezTo>
                    <a:pt x="516" y="51"/>
                    <a:pt x="519" y="53"/>
                    <a:pt x="520" y="54"/>
                  </a:cubicBezTo>
                  <a:cubicBezTo>
                    <a:pt x="521" y="56"/>
                    <a:pt x="523" y="57"/>
                    <a:pt x="530" y="60"/>
                  </a:cubicBezTo>
                  <a:cubicBezTo>
                    <a:pt x="532" y="62"/>
                    <a:pt x="532" y="62"/>
                    <a:pt x="535" y="65"/>
                  </a:cubicBezTo>
                  <a:cubicBezTo>
                    <a:pt x="535" y="65"/>
                    <a:pt x="534" y="65"/>
                    <a:pt x="534" y="65"/>
                  </a:cubicBezTo>
                  <a:cubicBezTo>
                    <a:pt x="533" y="65"/>
                    <a:pt x="533" y="65"/>
                    <a:pt x="516" y="57"/>
                  </a:cubicBezTo>
                  <a:cubicBezTo>
                    <a:pt x="515" y="57"/>
                    <a:pt x="515" y="57"/>
                    <a:pt x="514" y="57"/>
                  </a:cubicBezTo>
                  <a:cubicBezTo>
                    <a:pt x="513" y="57"/>
                    <a:pt x="512" y="56"/>
                    <a:pt x="511" y="56"/>
                  </a:cubicBezTo>
                  <a:cubicBezTo>
                    <a:pt x="510" y="56"/>
                    <a:pt x="510" y="56"/>
                    <a:pt x="509" y="56"/>
                  </a:cubicBezTo>
                  <a:cubicBezTo>
                    <a:pt x="507" y="55"/>
                    <a:pt x="505" y="54"/>
                    <a:pt x="503" y="53"/>
                  </a:cubicBezTo>
                  <a:cubicBezTo>
                    <a:pt x="502" y="53"/>
                    <a:pt x="502" y="52"/>
                    <a:pt x="501" y="52"/>
                  </a:cubicBezTo>
                  <a:cubicBezTo>
                    <a:pt x="500" y="52"/>
                    <a:pt x="500" y="52"/>
                    <a:pt x="500" y="52"/>
                  </a:cubicBezTo>
                  <a:cubicBezTo>
                    <a:pt x="500" y="53"/>
                    <a:pt x="500" y="53"/>
                    <a:pt x="500" y="53"/>
                  </a:cubicBezTo>
                  <a:cubicBezTo>
                    <a:pt x="504" y="57"/>
                    <a:pt x="511" y="56"/>
                    <a:pt x="514" y="62"/>
                  </a:cubicBezTo>
                  <a:cubicBezTo>
                    <a:pt x="514" y="62"/>
                    <a:pt x="514" y="62"/>
                    <a:pt x="514" y="62"/>
                  </a:cubicBezTo>
                  <a:cubicBezTo>
                    <a:pt x="514" y="63"/>
                    <a:pt x="514" y="64"/>
                    <a:pt x="514" y="65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1"/>
                    <a:pt x="509" y="61"/>
                    <a:pt x="509" y="61"/>
                  </a:cubicBezTo>
                  <a:cubicBezTo>
                    <a:pt x="509" y="62"/>
                    <a:pt x="509" y="62"/>
                    <a:pt x="509" y="62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7" y="62"/>
                    <a:pt x="507" y="62"/>
                    <a:pt x="507" y="62"/>
                  </a:cubicBezTo>
                  <a:cubicBezTo>
                    <a:pt x="522" y="79"/>
                    <a:pt x="537" y="99"/>
                    <a:pt x="550" y="121"/>
                  </a:cubicBezTo>
                  <a:cubicBezTo>
                    <a:pt x="614" y="121"/>
                    <a:pt x="649" y="120"/>
                    <a:pt x="646" y="118"/>
                  </a:cubicBezTo>
                  <a:cubicBezTo>
                    <a:pt x="644" y="116"/>
                    <a:pt x="644" y="116"/>
                    <a:pt x="644" y="116"/>
                  </a:cubicBezTo>
                  <a:cubicBezTo>
                    <a:pt x="617" y="89"/>
                    <a:pt x="617" y="89"/>
                    <a:pt x="602" y="77"/>
                  </a:cubicBezTo>
                  <a:cubicBezTo>
                    <a:pt x="573" y="57"/>
                    <a:pt x="569" y="54"/>
                    <a:pt x="554" y="46"/>
                  </a:cubicBezTo>
                  <a:moveTo>
                    <a:pt x="624" y="357"/>
                  </a:moveTo>
                  <a:cubicBezTo>
                    <a:pt x="624" y="357"/>
                    <a:pt x="624" y="357"/>
                    <a:pt x="624" y="357"/>
                  </a:cubicBezTo>
                  <a:cubicBezTo>
                    <a:pt x="624" y="356"/>
                    <a:pt x="624" y="354"/>
                    <a:pt x="623" y="354"/>
                  </a:cubicBezTo>
                  <a:cubicBezTo>
                    <a:pt x="623" y="353"/>
                    <a:pt x="622" y="353"/>
                    <a:pt x="621" y="353"/>
                  </a:cubicBezTo>
                  <a:cubicBezTo>
                    <a:pt x="620" y="352"/>
                    <a:pt x="620" y="352"/>
                    <a:pt x="620" y="352"/>
                  </a:cubicBezTo>
                  <a:cubicBezTo>
                    <a:pt x="619" y="351"/>
                    <a:pt x="620" y="349"/>
                    <a:pt x="619" y="348"/>
                  </a:cubicBezTo>
                  <a:cubicBezTo>
                    <a:pt x="618" y="346"/>
                    <a:pt x="616" y="345"/>
                    <a:pt x="615" y="345"/>
                  </a:cubicBezTo>
                  <a:cubicBezTo>
                    <a:pt x="613" y="345"/>
                    <a:pt x="615" y="341"/>
                    <a:pt x="614" y="340"/>
                  </a:cubicBezTo>
                  <a:cubicBezTo>
                    <a:pt x="612" y="338"/>
                    <a:pt x="612" y="338"/>
                    <a:pt x="612" y="338"/>
                  </a:cubicBezTo>
                  <a:cubicBezTo>
                    <a:pt x="612" y="338"/>
                    <a:pt x="611" y="338"/>
                    <a:pt x="610" y="338"/>
                  </a:cubicBezTo>
                  <a:cubicBezTo>
                    <a:pt x="611" y="341"/>
                    <a:pt x="611" y="341"/>
                    <a:pt x="610" y="342"/>
                  </a:cubicBezTo>
                  <a:cubicBezTo>
                    <a:pt x="610" y="354"/>
                    <a:pt x="611" y="365"/>
                    <a:pt x="610" y="376"/>
                  </a:cubicBezTo>
                  <a:cubicBezTo>
                    <a:pt x="611" y="376"/>
                    <a:pt x="611" y="376"/>
                    <a:pt x="611" y="376"/>
                  </a:cubicBezTo>
                  <a:cubicBezTo>
                    <a:pt x="612" y="376"/>
                    <a:pt x="612" y="376"/>
                    <a:pt x="612" y="376"/>
                  </a:cubicBezTo>
                  <a:cubicBezTo>
                    <a:pt x="613" y="376"/>
                    <a:pt x="613" y="376"/>
                    <a:pt x="613" y="376"/>
                  </a:cubicBezTo>
                  <a:cubicBezTo>
                    <a:pt x="614" y="375"/>
                    <a:pt x="614" y="374"/>
                    <a:pt x="614" y="374"/>
                  </a:cubicBezTo>
                  <a:cubicBezTo>
                    <a:pt x="614" y="373"/>
                    <a:pt x="614" y="373"/>
                    <a:pt x="614" y="372"/>
                  </a:cubicBezTo>
                  <a:cubicBezTo>
                    <a:pt x="614" y="372"/>
                    <a:pt x="614" y="372"/>
                    <a:pt x="614" y="372"/>
                  </a:cubicBezTo>
                  <a:cubicBezTo>
                    <a:pt x="614" y="370"/>
                    <a:pt x="616" y="368"/>
                    <a:pt x="617" y="368"/>
                  </a:cubicBezTo>
                  <a:cubicBezTo>
                    <a:pt x="618" y="368"/>
                    <a:pt x="618" y="368"/>
                    <a:pt x="618" y="368"/>
                  </a:cubicBezTo>
                  <a:cubicBezTo>
                    <a:pt x="618" y="368"/>
                    <a:pt x="618" y="369"/>
                    <a:pt x="619" y="369"/>
                  </a:cubicBezTo>
                  <a:cubicBezTo>
                    <a:pt x="620" y="366"/>
                    <a:pt x="619" y="362"/>
                    <a:pt x="620" y="359"/>
                  </a:cubicBezTo>
                  <a:cubicBezTo>
                    <a:pt x="620" y="358"/>
                    <a:pt x="620" y="358"/>
                    <a:pt x="622" y="358"/>
                  </a:cubicBezTo>
                  <a:cubicBezTo>
                    <a:pt x="622" y="358"/>
                    <a:pt x="623" y="358"/>
                    <a:pt x="624" y="357"/>
                  </a:cubicBezTo>
                  <a:moveTo>
                    <a:pt x="743" y="321"/>
                  </a:moveTo>
                  <a:cubicBezTo>
                    <a:pt x="741" y="310"/>
                    <a:pt x="738" y="295"/>
                    <a:pt x="736" y="284"/>
                  </a:cubicBezTo>
                  <a:cubicBezTo>
                    <a:pt x="736" y="287"/>
                    <a:pt x="690" y="289"/>
                    <a:pt x="605" y="288"/>
                  </a:cubicBezTo>
                  <a:cubicBezTo>
                    <a:pt x="607" y="300"/>
                    <a:pt x="608" y="313"/>
                    <a:pt x="609" y="325"/>
                  </a:cubicBezTo>
                  <a:cubicBezTo>
                    <a:pt x="610" y="327"/>
                    <a:pt x="610" y="330"/>
                    <a:pt x="612" y="331"/>
                  </a:cubicBezTo>
                  <a:cubicBezTo>
                    <a:pt x="614" y="331"/>
                    <a:pt x="616" y="331"/>
                    <a:pt x="618" y="331"/>
                  </a:cubicBezTo>
                  <a:cubicBezTo>
                    <a:pt x="621" y="330"/>
                    <a:pt x="621" y="334"/>
                    <a:pt x="623" y="334"/>
                  </a:cubicBezTo>
                  <a:cubicBezTo>
                    <a:pt x="625" y="334"/>
                    <a:pt x="627" y="334"/>
                    <a:pt x="628" y="334"/>
                  </a:cubicBezTo>
                  <a:cubicBezTo>
                    <a:pt x="629" y="335"/>
                    <a:pt x="629" y="335"/>
                    <a:pt x="630" y="335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43" y="334"/>
                    <a:pt x="643" y="334"/>
                    <a:pt x="643" y="334"/>
                  </a:cubicBezTo>
                  <a:cubicBezTo>
                    <a:pt x="644" y="334"/>
                    <a:pt x="646" y="334"/>
                    <a:pt x="647" y="334"/>
                  </a:cubicBezTo>
                  <a:cubicBezTo>
                    <a:pt x="648" y="334"/>
                    <a:pt x="655" y="341"/>
                    <a:pt x="656" y="346"/>
                  </a:cubicBezTo>
                  <a:cubicBezTo>
                    <a:pt x="656" y="346"/>
                    <a:pt x="656" y="346"/>
                    <a:pt x="657" y="346"/>
                  </a:cubicBezTo>
                  <a:cubicBezTo>
                    <a:pt x="657" y="347"/>
                    <a:pt x="657" y="347"/>
                    <a:pt x="658" y="349"/>
                  </a:cubicBezTo>
                  <a:cubicBezTo>
                    <a:pt x="659" y="349"/>
                    <a:pt x="659" y="349"/>
                    <a:pt x="660" y="349"/>
                  </a:cubicBezTo>
                  <a:cubicBezTo>
                    <a:pt x="661" y="349"/>
                    <a:pt x="661" y="349"/>
                    <a:pt x="664" y="351"/>
                  </a:cubicBezTo>
                  <a:cubicBezTo>
                    <a:pt x="657" y="352"/>
                    <a:pt x="661" y="356"/>
                    <a:pt x="661" y="356"/>
                  </a:cubicBezTo>
                  <a:cubicBezTo>
                    <a:pt x="664" y="358"/>
                    <a:pt x="663" y="363"/>
                    <a:pt x="668" y="363"/>
                  </a:cubicBezTo>
                  <a:cubicBezTo>
                    <a:pt x="670" y="360"/>
                    <a:pt x="670" y="360"/>
                    <a:pt x="671" y="360"/>
                  </a:cubicBezTo>
                  <a:cubicBezTo>
                    <a:pt x="671" y="359"/>
                    <a:pt x="671" y="358"/>
                    <a:pt x="672" y="358"/>
                  </a:cubicBezTo>
                  <a:cubicBezTo>
                    <a:pt x="672" y="358"/>
                    <a:pt x="672" y="357"/>
                    <a:pt x="673" y="357"/>
                  </a:cubicBezTo>
                  <a:cubicBezTo>
                    <a:pt x="676" y="360"/>
                    <a:pt x="676" y="371"/>
                    <a:pt x="676" y="372"/>
                  </a:cubicBezTo>
                  <a:cubicBezTo>
                    <a:pt x="676" y="373"/>
                    <a:pt x="676" y="374"/>
                    <a:pt x="676" y="375"/>
                  </a:cubicBezTo>
                  <a:cubicBezTo>
                    <a:pt x="674" y="389"/>
                    <a:pt x="682" y="401"/>
                    <a:pt x="681" y="415"/>
                  </a:cubicBezTo>
                  <a:cubicBezTo>
                    <a:pt x="681" y="416"/>
                    <a:pt x="681" y="416"/>
                    <a:pt x="681" y="416"/>
                  </a:cubicBezTo>
                  <a:cubicBezTo>
                    <a:pt x="680" y="424"/>
                    <a:pt x="683" y="431"/>
                    <a:pt x="683" y="439"/>
                  </a:cubicBezTo>
                  <a:cubicBezTo>
                    <a:pt x="684" y="439"/>
                    <a:pt x="684" y="440"/>
                    <a:pt x="684" y="441"/>
                  </a:cubicBezTo>
                  <a:cubicBezTo>
                    <a:pt x="684" y="441"/>
                    <a:pt x="685" y="441"/>
                    <a:pt x="685" y="441"/>
                  </a:cubicBezTo>
                  <a:cubicBezTo>
                    <a:pt x="690" y="437"/>
                    <a:pt x="690" y="437"/>
                    <a:pt x="696" y="409"/>
                  </a:cubicBezTo>
                  <a:cubicBezTo>
                    <a:pt x="696" y="407"/>
                    <a:pt x="697" y="405"/>
                    <a:pt x="697" y="402"/>
                  </a:cubicBezTo>
                  <a:cubicBezTo>
                    <a:pt x="697" y="395"/>
                    <a:pt x="697" y="395"/>
                    <a:pt x="698" y="394"/>
                  </a:cubicBezTo>
                  <a:cubicBezTo>
                    <a:pt x="705" y="394"/>
                    <a:pt x="710" y="372"/>
                    <a:pt x="710" y="371"/>
                  </a:cubicBezTo>
                  <a:cubicBezTo>
                    <a:pt x="710" y="371"/>
                    <a:pt x="710" y="371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3" y="367"/>
                    <a:pt x="713" y="367"/>
                    <a:pt x="713" y="367"/>
                  </a:cubicBezTo>
                  <a:cubicBezTo>
                    <a:pt x="714" y="367"/>
                    <a:pt x="714" y="367"/>
                    <a:pt x="714" y="367"/>
                  </a:cubicBezTo>
                  <a:cubicBezTo>
                    <a:pt x="715" y="366"/>
                    <a:pt x="715" y="366"/>
                    <a:pt x="715" y="358"/>
                  </a:cubicBezTo>
                  <a:cubicBezTo>
                    <a:pt x="716" y="357"/>
                    <a:pt x="716" y="357"/>
                    <a:pt x="717" y="357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8" y="358"/>
                    <a:pt x="718" y="358"/>
                    <a:pt x="718" y="358"/>
                  </a:cubicBezTo>
                  <a:cubicBezTo>
                    <a:pt x="719" y="357"/>
                    <a:pt x="720" y="355"/>
                    <a:pt x="721" y="354"/>
                  </a:cubicBezTo>
                  <a:cubicBezTo>
                    <a:pt x="721" y="353"/>
                    <a:pt x="722" y="353"/>
                    <a:pt x="723" y="353"/>
                  </a:cubicBezTo>
                  <a:cubicBezTo>
                    <a:pt x="723" y="352"/>
                    <a:pt x="723" y="351"/>
                    <a:pt x="723" y="350"/>
                  </a:cubicBezTo>
                  <a:cubicBezTo>
                    <a:pt x="724" y="350"/>
                    <a:pt x="724" y="350"/>
                    <a:pt x="724" y="350"/>
                  </a:cubicBezTo>
                  <a:cubicBezTo>
                    <a:pt x="725" y="353"/>
                    <a:pt x="726" y="358"/>
                    <a:pt x="727" y="365"/>
                  </a:cubicBezTo>
                  <a:cubicBezTo>
                    <a:pt x="728" y="369"/>
                    <a:pt x="728" y="369"/>
                    <a:pt x="728" y="370"/>
                  </a:cubicBezTo>
                  <a:cubicBezTo>
                    <a:pt x="728" y="371"/>
                    <a:pt x="728" y="371"/>
                    <a:pt x="728" y="372"/>
                  </a:cubicBezTo>
                  <a:cubicBezTo>
                    <a:pt x="728" y="373"/>
                    <a:pt x="728" y="373"/>
                    <a:pt x="728" y="375"/>
                  </a:cubicBezTo>
                  <a:cubicBezTo>
                    <a:pt x="728" y="376"/>
                    <a:pt x="728" y="376"/>
                    <a:pt x="728" y="376"/>
                  </a:cubicBezTo>
                  <a:cubicBezTo>
                    <a:pt x="729" y="376"/>
                    <a:pt x="729" y="376"/>
                    <a:pt x="729" y="376"/>
                  </a:cubicBezTo>
                  <a:cubicBezTo>
                    <a:pt x="732" y="381"/>
                    <a:pt x="727" y="387"/>
                    <a:pt x="730" y="392"/>
                  </a:cubicBezTo>
                  <a:cubicBezTo>
                    <a:pt x="731" y="392"/>
                    <a:pt x="731" y="392"/>
                    <a:pt x="731" y="392"/>
                  </a:cubicBezTo>
                  <a:cubicBezTo>
                    <a:pt x="731" y="391"/>
                    <a:pt x="732" y="391"/>
                    <a:pt x="733" y="389"/>
                  </a:cubicBezTo>
                  <a:cubicBezTo>
                    <a:pt x="733" y="389"/>
                    <a:pt x="733" y="388"/>
                    <a:pt x="733" y="388"/>
                  </a:cubicBezTo>
                  <a:cubicBezTo>
                    <a:pt x="733" y="387"/>
                    <a:pt x="733" y="387"/>
                    <a:pt x="733" y="387"/>
                  </a:cubicBezTo>
                  <a:cubicBezTo>
                    <a:pt x="733" y="386"/>
                    <a:pt x="733" y="386"/>
                    <a:pt x="733" y="385"/>
                  </a:cubicBezTo>
                  <a:cubicBezTo>
                    <a:pt x="737" y="389"/>
                    <a:pt x="735" y="403"/>
                    <a:pt x="731" y="428"/>
                  </a:cubicBezTo>
                  <a:cubicBezTo>
                    <a:pt x="731" y="429"/>
                    <a:pt x="731" y="430"/>
                    <a:pt x="731" y="430"/>
                  </a:cubicBezTo>
                  <a:cubicBezTo>
                    <a:pt x="730" y="436"/>
                    <a:pt x="731" y="442"/>
                    <a:pt x="730" y="448"/>
                  </a:cubicBezTo>
                  <a:cubicBezTo>
                    <a:pt x="730" y="449"/>
                    <a:pt x="730" y="449"/>
                    <a:pt x="730" y="449"/>
                  </a:cubicBezTo>
                  <a:cubicBezTo>
                    <a:pt x="729" y="453"/>
                    <a:pt x="729" y="456"/>
                    <a:pt x="729" y="459"/>
                  </a:cubicBezTo>
                  <a:cubicBezTo>
                    <a:pt x="728" y="462"/>
                    <a:pt x="728" y="464"/>
                    <a:pt x="727" y="467"/>
                  </a:cubicBezTo>
                  <a:cubicBezTo>
                    <a:pt x="726" y="470"/>
                    <a:pt x="725" y="476"/>
                    <a:pt x="726" y="480"/>
                  </a:cubicBezTo>
                  <a:cubicBezTo>
                    <a:pt x="726" y="480"/>
                    <a:pt x="726" y="480"/>
                    <a:pt x="726" y="480"/>
                  </a:cubicBezTo>
                  <a:cubicBezTo>
                    <a:pt x="727" y="478"/>
                    <a:pt x="727" y="476"/>
                    <a:pt x="727" y="476"/>
                  </a:cubicBezTo>
                  <a:cubicBezTo>
                    <a:pt x="728" y="473"/>
                    <a:pt x="731" y="459"/>
                    <a:pt x="731" y="459"/>
                  </a:cubicBezTo>
                  <a:cubicBezTo>
                    <a:pt x="731" y="458"/>
                    <a:pt x="731" y="458"/>
                    <a:pt x="731" y="458"/>
                  </a:cubicBezTo>
                  <a:cubicBezTo>
                    <a:pt x="731" y="457"/>
                    <a:pt x="731" y="457"/>
                    <a:pt x="732" y="457"/>
                  </a:cubicBezTo>
                  <a:cubicBezTo>
                    <a:pt x="732" y="456"/>
                    <a:pt x="732" y="456"/>
                    <a:pt x="732" y="455"/>
                  </a:cubicBezTo>
                  <a:cubicBezTo>
                    <a:pt x="732" y="455"/>
                    <a:pt x="732" y="454"/>
                    <a:pt x="732" y="454"/>
                  </a:cubicBezTo>
                  <a:cubicBezTo>
                    <a:pt x="732" y="453"/>
                    <a:pt x="733" y="452"/>
                    <a:pt x="733" y="451"/>
                  </a:cubicBezTo>
                  <a:cubicBezTo>
                    <a:pt x="732" y="450"/>
                    <a:pt x="732" y="438"/>
                    <a:pt x="733" y="434"/>
                  </a:cubicBezTo>
                  <a:cubicBezTo>
                    <a:pt x="733" y="433"/>
                    <a:pt x="733" y="433"/>
                    <a:pt x="733" y="432"/>
                  </a:cubicBezTo>
                  <a:cubicBezTo>
                    <a:pt x="733" y="431"/>
                    <a:pt x="733" y="431"/>
                    <a:pt x="733" y="430"/>
                  </a:cubicBezTo>
                  <a:cubicBezTo>
                    <a:pt x="733" y="428"/>
                    <a:pt x="733" y="426"/>
                    <a:pt x="733" y="424"/>
                  </a:cubicBezTo>
                  <a:cubicBezTo>
                    <a:pt x="734" y="421"/>
                    <a:pt x="737" y="408"/>
                    <a:pt x="737" y="407"/>
                  </a:cubicBezTo>
                  <a:cubicBezTo>
                    <a:pt x="738" y="410"/>
                    <a:pt x="737" y="412"/>
                    <a:pt x="737" y="414"/>
                  </a:cubicBezTo>
                  <a:cubicBezTo>
                    <a:pt x="738" y="414"/>
                    <a:pt x="738" y="414"/>
                    <a:pt x="738" y="414"/>
                  </a:cubicBezTo>
                  <a:cubicBezTo>
                    <a:pt x="738" y="413"/>
                    <a:pt x="738" y="413"/>
                    <a:pt x="738" y="413"/>
                  </a:cubicBezTo>
                  <a:cubicBezTo>
                    <a:pt x="739" y="417"/>
                    <a:pt x="739" y="417"/>
                    <a:pt x="737" y="440"/>
                  </a:cubicBezTo>
                  <a:cubicBezTo>
                    <a:pt x="742" y="419"/>
                    <a:pt x="742" y="419"/>
                    <a:pt x="743" y="409"/>
                  </a:cubicBezTo>
                  <a:cubicBezTo>
                    <a:pt x="743" y="407"/>
                    <a:pt x="744" y="406"/>
                    <a:pt x="744" y="404"/>
                  </a:cubicBezTo>
                  <a:cubicBezTo>
                    <a:pt x="745" y="395"/>
                    <a:pt x="745" y="395"/>
                    <a:pt x="744" y="385"/>
                  </a:cubicBezTo>
                  <a:cubicBezTo>
                    <a:pt x="743" y="379"/>
                    <a:pt x="743" y="364"/>
                    <a:pt x="744" y="355"/>
                  </a:cubicBezTo>
                  <a:cubicBezTo>
                    <a:pt x="745" y="355"/>
                    <a:pt x="745" y="356"/>
                    <a:pt x="745" y="356"/>
                  </a:cubicBezTo>
                  <a:cubicBezTo>
                    <a:pt x="745" y="357"/>
                    <a:pt x="745" y="357"/>
                    <a:pt x="745" y="357"/>
                  </a:cubicBezTo>
                  <a:cubicBezTo>
                    <a:pt x="745" y="360"/>
                    <a:pt x="745" y="362"/>
                    <a:pt x="745" y="364"/>
                  </a:cubicBezTo>
                  <a:cubicBezTo>
                    <a:pt x="745" y="368"/>
                    <a:pt x="745" y="371"/>
                    <a:pt x="745" y="374"/>
                  </a:cubicBezTo>
                  <a:cubicBezTo>
                    <a:pt x="745" y="375"/>
                    <a:pt x="745" y="375"/>
                    <a:pt x="746" y="375"/>
                  </a:cubicBezTo>
                  <a:cubicBezTo>
                    <a:pt x="746" y="365"/>
                    <a:pt x="746" y="365"/>
                    <a:pt x="745" y="364"/>
                  </a:cubicBezTo>
                  <a:cubicBezTo>
                    <a:pt x="745" y="361"/>
                    <a:pt x="745" y="359"/>
                    <a:pt x="745" y="356"/>
                  </a:cubicBezTo>
                  <a:cubicBezTo>
                    <a:pt x="745" y="356"/>
                    <a:pt x="745" y="356"/>
                    <a:pt x="745" y="356"/>
                  </a:cubicBezTo>
                  <a:cubicBezTo>
                    <a:pt x="745" y="355"/>
                    <a:pt x="745" y="354"/>
                    <a:pt x="745" y="353"/>
                  </a:cubicBezTo>
                  <a:cubicBezTo>
                    <a:pt x="745" y="352"/>
                    <a:pt x="745" y="352"/>
                    <a:pt x="745" y="352"/>
                  </a:cubicBezTo>
                  <a:cubicBezTo>
                    <a:pt x="745" y="343"/>
                    <a:pt x="744" y="330"/>
                    <a:pt x="743" y="321"/>
                  </a:cubicBezTo>
                  <a:moveTo>
                    <a:pt x="299" y="117"/>
                  </a:moveTo>
                  <a:cubicBezTo>
                    <a:pt x="299" y="117"/>
                    <a:pt x="299" y="117"/>
                    <a:pt x="299" y="117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8"/>
                    <a:pt x="296" y="118"/>
                    <a:pt x="296" y="118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94" y="119"/>
                    <a:pt x="294" y="119"/>
                    <a:pt x="294" y="119"/>
                  </a:cubicBezTo>
                  <a:cubicBezTo>
                    <a:pt x="293" y="120"/>
                    <a:pt x="293" y="120"/>
                    <a:pt x="292" y="121"/>
                  </a:cubicBezTo>
                  <a:cubicBezTo>
                    <a:pt x="292" y="121"/>
                    <a:pt x="292" y="122"/>
                    <a:pt x="292" y="122"/>
                  </a:cubicBezTo>
                  <a:cubicBezTo>
                    <a:pt x="292" y="123"/>
                    <a:pt x="292" y="123"/>
                    <a:pt x="292" y="123"/>
                  </a:cubicBezTo>
                  <a:cubicBezTo>
                    <a:pt x="294" y="122"/>
                    <a:pt x="294" y="122"/>
                    <a:pt x="294" y="122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6" y="121"/>
                    <a:pt x="297" y="120"/>
                    <a:pt x="297" y="120"/>
                  </a:cubicBezTo>
                  <a:cubicBezTo>
                    <a:pt x="297" y="119"/>
                    <a:pt x="297" y="119"/>
                    <a:pt x="297" y="119"/>
                  </a:cubicBezTo>
                  <a:cubicBezTo>
                    <a:pt x="297" y="119"/>
                    <a:pt x="298" y="119"/>
                    <a:pt x="298" y="118"/>
                  </a:cubicBezTo>
                  <a:cubicBezTo>
                    <a:pt x="298" y="118"/>
                    <a:pt x="298" y="118"/>
                    <a:pt x="298" y="118"/>
                  </a:cubicBezTo>
                  <a:cubicBezTo>
                    <a:pt x="298" y="118"/>
                    <a:pt x="299" y="117"/>
                    <a:pt x="299" y="117"/>
                  </a:cubicBezTo>
                  <a:moveTo>
                    <a:pt x="324" y="158"/>
                  </a:moveTo>
                  <a:cubicBezTo>
                    <a:pt x="324" y="157"/>
                    <a:pt x="324" y="156"/>
                    <a:pt x="324" y="156"/>
                  </a:cubicBezTo>
                  <a:cubicBezTo>
                    <a:pt x="323" y="155"/>
                    <a:pt x="323" y="153"/>
                    <a:pt x="323" y="153"/>
                  </a:cubicBezTo>
                  <a:cubicBezTo>
                    <a:pt x="323" y="152"/>
                    <a:pt x="322" y="152"/>
                    <a:pt x="322" y="151"/>
                  </a:cubicBezTo>
                  <a:cubicBezTo>
                    <a:pt x="321" y="152"/>
                    <a:pt x="321" y="152"/>
                    <a:pt x="321" y="152"/>
                  </a:cubicBezTo>
                  <a:cubicBezTo>
                    <a:pt x="321" y="152"/>
                    <a:pt x="321" y="153"/>
                    <a:pt x="319" y="154"/>
                  </a:cubicBezTo>
                  <a:cubicBezTo>
                    <a:pt x="318" y="155"/>
                    <a:pt x="318" y="155"/>
                    <a:pt x="318" y="149"/>
                  </a:cubicBezTo>
                  <a:cubicBezTo>
                    <a:pt x="317" y="149"/>
                    <a:pt x="316" y="149"/>
                    <a:pt x="315" y="149"/>
                  </a:cubicBezTo>
                  <a:cubicBezTo>
                    <a:pt x="316" y="145"/>
                    <a:pt x="317" y="144"/>
                    <a:pt x="314" y="143"/>
                  </a:cubicBezTo>
                  <a:cubicBezTo>
                    <a:pt x="314" y="143"/>
                    <a:pt x="314" y="143"/>
                    <a:pt x="314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13" y="141"/>
                    <a:pt x="313" y="140"/>
                    <a:pt x="312" y="139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8"/>
                    <a:pt x="311" y="135"/>
                    <a:pt x="310" y="135"/>
                  </a:cubicBezTo>
                  <a:cubicBezTo>
                    <a:pt x="306" y="135"/>
                    <a:pt x="306" y="135"/>
                    <a:pt x="306" y="134"/>
                  </a:cubicBezTo>
                  <a:cubicBezTo>
                    <a:pt x="307" y="131"/>
                    <a:pt x="307" y="131"/>
                    <a:pt x="310" y="131"/>
                  </a:cubicBezTo>
                  <a:cubicBezTo>
                    <a:pt x="310" y="131"/>
                    <a:pt x="310" y="130"/>
                    <a:pt x="310" y="130"/>
                  </a:cubicBezTo>
                  <a:cubicBezTo>
                    <a:pt x="310" y="128"/>
                    <a:pt x="312" y="128"/>
                    <a:pt x="313" y="127"/>
                  </a:cubicBezTo>
                  <a:cubicBezTo>
                    <a:pt x="313" y="126"/>
                    <a:pt x="313" y="125"/>
                    <a:pt x="314" y="123"/>
                  </a:cubicBezTo>
                  <a:cubicBezTo>
                    <a:pt x="311" y="123"/>
                    <a:pt x="308" y="123"/>
                    <a:pt x="305" y="123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8" y="119"/>
                    <a:pt x="310" y="119"/>
                    <a:pt x="310" y="118"/>
                  </a:cubicBezTo>
                  <a:cubicBezTo>
                    <a:pt x="310" y="117"/>
                    <a:pt x="310" y="117"/>
                    <a:pt x="309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8" y="117"/>
                    <a:pt x="308" y="117"/>
                    <a:pt x="307" y="117"/>
                  </a:cubicBezTo>
                  <a:cubicBezTo>
                    <a:pt x="306" y="117"/>
                    <a:pt x="304" y="116"/>
                    <a:pt x="303" y="117"/>
                  </a:cubicBezTo>
                  <a:cubicBezTo>
                    <a:pt x="303" y="118"/>
                    <a:pt x="302" y="119"/>
                    <a:pt x="301" y="120"/>
                  </a:cubicBezTo>
                  <a:cubicBezTo>
                    <a:pt x="301" y="121"/>
                    <a:pt x="301" y="122"/>
                    <a:pt x="300" y="123"/>
                  </a:cubicBezTo>
                  <a:cubicBezTo>
                    <a:pt x="298" y="124"/>
                    <a:pt x="298" y="124"/>
                    <a:pt x="298" y="124"/>
                  </a:cubicBezTo>
                  <a:cubicBezTo>
                    <a:pt x="297" y="123"/>
                    <a:pt x="297" y="123"/>
                    <a:pt x="297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294" y="123"/>
                    <a:pt x="294" y="126"/>
                    <a:pt x="294" y="126"/>
                  </a:cubicBezTo>
                  <a:cubicBezTo>
                    <a:pt x="295" y="127"/>
                    <a:pt x="296" y="126"/>
                    <a:pt x="297" y="127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296" y="128"/>
                    <a:pt x="296" y="128"/>
                    <a:pt x="296" y="129"/>
                  </a:cubicBezTo>
                  <a:cubicBezTo>
                    <a:pt x="295" y="130"/>
                    <a:pt x="296" y="131"/>
                    <a:pt x="294" y="131"/>
                  </a:cubicBezTo>
                  <a:cubicBezTo>
                    <a:pt x="292" y="132"/>
                    <a:pt x="292" y="133"/>
                    <a:pt x="292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4"/>
                    <a:pt x="293" y="134"/>
                    <a:pt x="294" y="134"/>
                  </a:cubicBezTo>
                  <a:cubicBezTo>
                    <a:pt x="294" y="134"/>
                    <a:pt x="294" y="133"/>
                    <a:pt x="295" y="134"/>
                  </a:cubicBezTo>
                  <a:cubicBezTo>
                    <a:pt x="295" y="135"/>
                    <a:pt x="295" y="135"/>
                    <a:pt x="296" y="135"/>
                  </a:cubicBezTo>
                  <a:cubicBezTo>
                    <a:pt x="296" y="136"/>
                    <a:pt x="297" y="136"/>
                    <a:pt x="297" y="135"/>
                  </a:cubicBezTo>
                  <a:cubicBezTo>
                    <a:pt x="297" y="135"/>
                    <a:pt x="297" y="135"/>
                    <a:pt x="298" y="134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8" y="136"/>
                    <a:pt x="299" y="137"/>
                    <a:pt x="299" y="138"/>
                  </a:cubicBezTo>
                  <a:cubicBezTo>
                    <a:pt x="298" y="139"/>
                    <a:pt x="297" y="138"/>
                    <a:pt x="296" y="139"/>
                  </a:cubicBezTo>
                  <a:cubicBezTo>
                    <a:pt x="296" y="140"/>
                    <a:pt x="296" y="140"/>
                    <a:pt x="296" y="141"/>
                  </a:cubicBezTo>
                  <a:cubicBezTo>
                    <a:pt x="298" y="141"/>
                    <a:pt x="299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4" y="142"/>
                    <a:pt x="301" y="145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7"/>
                    <a:pt x="303" y="148"/>
                    <a:pt x="303" y="149"/>
                  </a:cubicBezTo>
                  <a:cubicBezTo>
                    <a:pt x="304" y="150"/>
                    <a:pt x="303" y="151"/>
                    <a:pt x="302" y="151"/>
                  </a:cubicBezTo>
                  <a:cubicBezTo>
                    <a:pt x="300" y="152"/>
                    <a:pt x="299" y="150"/>
                    <a:pt x="297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6" y="150"/>
                    <a:pt x="296" y="150"/>
                    <a:pt x="295" y="151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294" y="152"/>
                    <a:pt x="294" y="152"/>
                    <a:pt x="293" y="152"/>
                  </a:cubicBezTo>
                  <a:cubicBezTo>
                    <a:pt x="292" y="153"/>
                    <a:pt x="292" y="153"/>
                    <a:pt x="292" y="153"/>
                  </a:cubicBezTo>
                  <a:cubicBezTo>
                    <a:pt x="294" y="154"/>
                    <a:pt x="295" y="153"/>
                    <a:pt x="297" y="154"/>
                  </a:cubicBezTo>
                  <a:cubicBezTo>
                    <a:pt x="297" y="154"/>
                    <a:pt x="297" y="155"/>
                    <a:pt x="296" y="156"/>
                  </a:cubicBezTo>
                  <a:cubicBezTo>
                    <a:pt x="296" y="156"/>
                    <a:pt x="296" y="156"/>
                    <a:pt x="295" y="156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2" y="157"/>
                    <a:pt x="292" y="157"/>
                    <a:pt x="292" y="157"/>
                  </a:cubicBezTo>
                  <a:cubicBezTo>
                    <a:pt x="291" y="159"/>
                    <a:pt x="291" y="159"/>
                    <a:pt x="291" y="160"/>
                  </a:cubicBezTo>
                  <a:cubicBezTo>
                    <a:pt x="293" y="161"/>
                    <a:pt x="295" y="159"/>
                    <a:pt x="296" y="160"/>
                  </a:cubicBezTo>
                  <a:cubicBezTo>
                    <a:pt x="298" y="161"/>
                    <a:pt x="299" y="160"/>
                    <a:pt x="301" y="161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6" y="163"/>
                  </a:cubicBezTo>
                  <a:cubicBezTo>
                    <a:pt x="295" y="163"/>
                    <a:pt x="295" y="164"/>
                    <a:pt x="294" y="165"/>
                  </a:cubicBezTo>
                  <a:cubicBezTo>
                    <a:pt x="293" y="165"/>
                    <a:pt x="292" y="165"/>
                    <a:pt x="291" y="165"/>
                  </a:cubicBezTo>
                  <a:cubicBezTo>
                    <a:pt x="291" y="168"/>
                    <a:pt x="291" y="168"/>
                    <a:pt x="287" y="169"/>
                  </a:cubicBezTo>
                  <a:cubicBezTo>
                    <a:pt x="288" y="170"/>
                    <a:pt x="288" y="170"/>
                    <a:pt x="291" y="169"/>
                  </a:cubicBezTo>
                  <a:cubicBezTo>
                    <a:pt x="292" y="169"/>
                    <a:pt x="292" y="169"/>
                    <a:pt x="293" y="168"/>
                  </a:cubicBezTo>
                  <a:cubicBezTo>
                    <a:pt x="293" y="168"/>
                    <a:pt x="293" y="168"/>
                    <a:pt x="295" y="169"/>
                  </a:cubicBezTo>
                  <a:cubicBezTo>
                    <a:pt x="296" y="169"/>
                    <a:pt x="296" y="169"/>
                    <a:pt x="297" y="169"/>
                  </a:cubicBezTo>
                  <a:cubicBezTo>
                    <a:pt x="298" y="167"/>
                    <a:pt x="298" y="167"/>
                    <a:pt x="298" y="166"/>
                  </a:cubicBezTo>
                  <a:cubicBezTo>
                    <a:pt x="300" y="167"/>
                    <a:pt x="302" y="166"/>
                    <a:pt x="304" y="167"/>
                  </a:cubicBezTo>
                  <a:cubicBezTo>
                    <a:pt x="306" y="167"/>
                    <a:pt x="306" y="165"/>
                    <a:pt x="307" y="165"/>
                  </a:cubicBezTo>
                  <a:cubicBezTo>
                    <a:pt x="309" y="165"/>
                    <a:pt x="309" y="167"/>
                    <a:pt x="310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2" y="167"/>
                    <a:pt x="314" y="167"/>
                    <a:pt x="316" y="166"/>
                  </a:cubicBezTo>
                  <a:cubicBezTo>
                    <a:pt x="317" y="165"/>
                    <a:pt x="317" y="165"/>
                    <a:pt x="317" y="165"/>
                  </a:cubicBezTo>
                  <a:cubicBezTo>
                    <a:pt x="319" y="165"/>
                    <a:pt x="319" y="165"/>
                    <a:pt x="320" y="165"/>
                  </a:cubicBezTo>
                  <a:cubicBezTo>
                    <a:pt x="320" y="164"/>
                    <a:pt x="320" y="164"/>
                    <a:pt x="320" y="164"/>
                  </a:cubicBezTo>
                  <a:cubicBezTo>
                    <a:pt x="320" y="163"/>
                    <a:pt x="319" y="162"/>
                    <a:pt x="319" y="161"/>
                  </a:cubicBezTo>
                  <a:cubicBezTo>
                    <a:pt x="319" y="161"/>
                    <a:pt x="319" y="161"/>
                    <a:pt x="319" y="161"/>
                  </a:cubicBezTo>
                  <a:cubicBezTo>
                    <a:pt x="319" y="160"/>
                    <a:pt x="319" y="159"/>
                    <a:pt x="321" y="160"/>
                  </a:cubicBezTo>
                  <a:cubicBezTo>
                    <a:pt x="321" y="160"/>
                    <a:pt x="321" y="160"/>
                    <a:pt x="322" y="158"/>
                  </a:cubicBezTo>
                  <a:cubicBezTo>
                    <a:pt x="323" y="158"/>
                    <a:pt x="323" y="158"/>
                    <a:pt x="324" y="158"/>
                  </a:cubicBezTo>
                  <a:moveTo>
                    <a:pt x="281" y="142"/>
                  </a:move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cubicBezTo>
                    <a:pt x="281" y="142"/>
                    <a:pt x="281" y="142"/>
                    <a:pt x="281" y="142"/>
                  </a:cubicBezTo>
                  <a:moveTo>
                    <a:pt x="293" y="143"/>
                  </a:moveTo>
                  <a:cubicBezTo>
                    <a:pt x="293" y="143"/>
                    <a:pt x="294" y="142"/>
                    <a:pt x="293" y="141"/>
                  </a:cubicBezTo>
                  <a:cubicBezTo>
                    <a:pt x="292" y="140"/>
                    <a:pt x="293" y="139"/>
                    <a:pt x="293" y="139"/>
                  </a:cubicBezTo>
                  <a:cubicBezTo>
                    <a:pt x="293" y="139"/>
                    <a:pt x="293" y="138"/>
                    <a:pt x="292" y="138"/>
                  </a:cubicBezTo>
                  <a:cubicBezTo>
                    <a:pt x="292" y="138"/>
                    <a:pt x="291" y="138"/>
                    <a:pt x="291" y="138"/>
                  </a:cubicBezTo>
                  <a:cubicBezTo>
                    <a:pt x="291" y="137"/>
                    <a:pt x="291" y="137"/>
                    <a:pt x="291" y="137"/>
                  </a:cubicBezTo>
                  <a:cubicBezTo>
                    <a:pt x="290" y="137"/>
                    <a:pt x="290" y="137"/>
                    <a:pt x="290" y="137"/>
                  </a:cubicBezTo>
                  <a:cubicBezTo>
                    <a:pt x="289" y="137"/>
                    <a:pt x="288" y="138"/>
                    <a:pt x="288" y="138"/>
                  </a:cubicBezTo>
                  <a:cubicBezTo>
                    <a:pt x="287" y="138"/>
                    <a:pt x="287" y="138"/>
                    <a:pt x="287" y="139"/>
                  </a:cubicBezTo>
                  <a:cubicBezTo>
                    <a:pt x="287" y="139"/>
                    <a:pt x="286" y="139"/>
                    <a:pt x="286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8"/>
                    <a:pt x="285" y="138"/>
                    <a:pt x="285" y="137"/>
                  </a:cubicBezTo>
                  <a:cubicBezTo>
                    <a:pt x="284" y="137"/>
                    <a:pt x="284" y="137"/>
                    <a:pt x="282" y="137"/>
                  </a:cubicBezTo>
                  <a:cubicBezTo>
                    <a:pt x="282" y="139"/>
                    <a:pt x="281" y="140"/>
                    <a:pt x="281" y="142"/>
                  </a:cubicBezTo>
                  <a:cubicBezTo>
                    <a:pt x="280" y="142"/>
                    <a:pt x="280" y="143"/>
                    <a:pt x="279" y="142"/>
                  </a:cubicBezTo>
                  <a:cubicBezTo>
                    <a:pt x="278" y="142"/>
                    <a:pt x="278" y="143"/>
                    <a:pt x="277" y="143"/>
                  </a:cubicBezTo>
                  <a:cubicBezTo>
                    <a:pt x="277" y="143"/>
                    <a:pt x="277" y="143"/>
                    <a:pt x="276" y="142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4" y="145"/>
                    <a:pt x="273" y="147"/>
                    <a:pt x="273" y="149"/>
                  </a:cubicBezTo>
                  <a:cubicBezTo>
                    <a:pt x="274" y="149"/>
                    <a:pt x="274" y="149"/>
                    <a:pt x="276" y="149"/>
                  </a:cubicBezTo>
                  <a:cubicBezTo>
                    <a:pt x="275" y="150"/>
                    <a:pt x="275" y="151"/>
                    <a:pt x="275" y="152"/>
                  </a:cubicBezTo>
                  <a:cubicBezTo>
                    <a:pt x="272" y="153"/>
                    <a:pt x="272" y="153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5"/>
                    <a:pt x="271" y="156"/>
                    <a:pt x="270" y="156"/>
                  </a:cubicBezTo>
                  <a:cubicBezTo>
                    <a:pt x="270" y="157"/>
                    <a:pt x="269" y="157"/>
                    <a:pt x="269" y="157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9" y="158"/>
                    <a:pt x="268" y="159"/>
                    <a:pt x="269" y="159"/>
                  </a:cubicBezTo>
                  <a:cubicBezTo>
                    <a:pt x="270" y="160"/>
                    <a:pt x="271" y="160"/>
                    <a:pt x="271" y="160"/>
                  </a:cubicBezTo>
                  <a:cubicBezTo>
                    <a:pt x="273" y="159"/>
                    <a:pt x="274" y="160"/>
                    <a:pt x="274" y="160"/>
                  </a:cubicBezTo>
                  <a:cubicBezTo>
                    <a:pt x="275" y="160"/>
                    <a:pt x="277" y="159"/>
                    <a:pt x="277" y="159"/>
                  </a:cubicBezTo>
                  <a:cubicBezTo>
                    <a:pt x="277" y="159"/>
                    <a:pt x="277" y="159"/>
                    <a:pt x="277" y="158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81" y="157"/>
                    <a:pt x="284" y="157"/>
                    <a:pt x="286" y="157"/>
                  </a:cubicBezTo>
                  <a:cubicBezTo>
                    <a:pt x="286" y="157"/>
                    <a:pt x="287" y="156"/>
                    <a:pt x="287" y="156"/>
                  </a:cubicBezTo>
                  <a:cubicBezTo>
                    <a:pt x="287" y="155"/>
                    <a:pt x="286" y="155"/>
                    <a:pt x="286" y="154"/>
                  </a:cubicBezTo>
                  <a:cubicBezTo>
                    <a:pt x="287" y="153"/>
                    <a:pt x="287" y="154"/>
                    <a:pt x="288" y="153"/>
                  </a:cubicBezTo>
                  <a:cubicBezTo>
                    <a:pt x="288" y="152"/>
                    <a:pt x="288" y="152"/>
                    <a:pt x="289" y="150"/>
                  </a:cubicBezTo>
                  <a:cubicBezTo>
                    <a:pt x="289" y="149"/>
                    <a:pt x="290" y="148"/>
                    <a:pt x="290" y="147"/>
                  </a:cubicBezTo>
                  <a:cubicBezTo>
                    <a:pt x="290" y="146"/>
                    <a:pt x="290" y="145"/>
                    <a:pt x="290" y="145"/>
                  </a:cubicBezTo>
                  <a:cubicBezTo>
                    <a:pt x="292" y="145"/>
                    <a:pt x="293" y="144"/>
                    <a:pt x="293" y="143"/>
                  </a:cubicBezTo>
                  <a:moveTo>
                    <a:pt x="544" y="571"/>
                  </a:moveTo>
                  <a:cubicBezTo>
                    <a:pt x="544" y="571"/>
                    <a:pt x="544" y="570"/>
                    <a:pt x="545" y="570"/>
                  </a:cubicBezTo>
                  <a:cubicBezTo>
                    <a:pt x="548" y="559"/>
                    <a:pt x="548" y="559"/>
                    <a:pt x="548" y="559"/>
                  </a:cubicBezTo>
                  <a:cubicBezTo>
                    <a:pt x="547" y="558"/>
                    <a:pt x="547" y="556"/>
                    <a:pt x="543" y="555"/>
                  </a:cubicBezTo>
                  <a:cubicBezTo>
                    <a:pt x="542" y="559"/>
                    <a:pt x="542" y="559"/>
                    <a:pt x="542" y="559"/>
                  </a:cubicBezTo>
                  <a:cubicBezTo>
                    <a:pt x="541" y="560"/>
                    <a:pt x="541" y="560"/>
                    <a:pt x="535" y="564"/>
                  </a:cubicBezTo>
                  <a:cubicBezTo>
                    <a:pt x="535" y="564"/>
                    <a:pt x="533" y="567"/>
                    <a:pt x="533" y="567"/>
                  </a:cubicBezTo>
                  <a:cubicBezTo>
                    <a:pt x="533" y="568"/>
                    <a:pt x="533" y="568"/>
                    <a:pt x="533" y="568"/>
                  </a:cubicBezTo>
                  <a:cubicBezTo>
                    <a:pt x="532" y="569"/>
                    <a:pt x="531" y="568"/>
                    <a:pt x="531" y="569"/>
                  </a:cubicBezTo>
                  <a:cubicBezTo>
                    <a:pt x="530" y="570"/>
                    <a:pt x="530" y="571"/>
                    <a:pt x="528" y="572"/>
                  </a:cubicBezTo>
                  <a:cubicBezTo>
                    <a:pt x="525" y="575"/>
                    <a:pt x="522" y="572"/>
                    <a:pt x="518" y="573"/>
                  </a:cubicBezTo>
                  <a:cubicBezTo>
                    <a:pt x="517" y="574"/>
                    <a:pt x="516" y="574"/>
                    <a:pt x="516" y="575"/>
                  </a:cubicBezTo>
                  <a:cubicBezTo>
                    <a:pt x="515" y="576"/>
                    <a:pt x="515" y="577"/>
                    <a:pt x="514" y="579"/>
                  </a:cubicBezTo>
                  <a:cubicBezTo>
                    <a:pt x="513" y="580"/>
                    <a:pt x="512" y="581"/>
                    <a:pt x="511" y="582"/>
                  </a:cubicBezTo>
                  <a:cubicBezTo>
                    <a:pt x="511" y="582"/>
                    <a:pt x="509" y="588"/>
                    <a:pt x="510" y="589"/>
                  </a:cubicBezTo>
                  <a:cubicBezTo>
                    <a:pt x="510" y="590"/>
                    <a:pt x="510" y="590"/>
                    <a:pt x="510" y="591"/>
                  </a:cubicBezTo>
                  <a:cubicBezTo>
                    <a:pt x="510" y="591"/>
                    <a:pt x="509" y="594"/>
                    <a:pt x="509" y="594"/>
                  </a:cubicBezTo>
                  <a:cubicBezTo>
                    <a:pt x="509" y="595"/>
                    <a:pt x="508" y="595"/>
                    <a:pt x="508" y="594"/>
                  </a:cubicBezTo>
                  <a:cubicBezTo>
                    <a:pt x="507" y="594"/>
                    <a:pt x="507" y="594"/>
                    <a:pt x="504" y="597"/>
                  </a:cubicBezTo>
                  <a:cubicBezTo>
                    <a:pt x="503" y="599"/>
                    <a:pt x="503" y="601"/>
                    <a:pt x="501" y="603"/>
                  </a:cubicBezTo>
                  <a:cubicBezTo>
                    <a:pt x="501" y="603"/>
                    <a:pt x="501" y="603"/>
                    <a:pt x="500" y="604"/>
                  </a:cubicBezTo>
                  <a:cubicBezTo>
                    <a:pt x="500" y="604"/>
                    <a:pt x="500" y="604"/>
                    <a:pt x="500" y="605"/>
                  </a:cubicBezTo>
                  <a:cubicBezTo>
                    <a:pt x="500" y="606"/>
                    <a:pt x="500" y="608"/>
                    <a:pt x="500" y="609"/>
                  </a:cubicBezTo>
                  <a:cubicBezTo>
                    <a:pt x="499" y="610"/>
                    <a:pt x="499" y="610"/>
                    <a:pt x="499" y="611"/>
                  </a:cubicBezTo>
                  <a:cubicBezTo>
                    <a:pt x="498" y="614"/>
                    <a:pt x="498" y="614"/>
                    <a:pt x="497" y="616"/>
                  </a:cubicBezTo>
                  <a:cubicBezTo>
                    <a:pt x="499" y="617"/>
                    <a:pt x="501" y="616"/>
                    <a:pt x="503" y="616"/>
                  </a:cubicBezTo>
                  <a:cubicBezTo>
                    <a:pt x="503" y="617"/>
                    <a:pt x="503" y="617"/>
                    <a:pt x="503" y="618"/>
                  </a:cubicBezTo>
                  <a:cubicBezTo>
                    <a:pt x="505" y="619"/>
                    <a:pt x="510" y="620"/>
                    <a:pt x="515" y="615"/>
                  </a:cubicBezTo>
                  <a:cubicBezTo>
                    <a:pt x="517" y="612"/>
                    <a:pt x="517" y="609"/>
                    <a:pt x="519" y="606"/>
                  </a:cubicBezTo>
                  <a:cubicBezTo>
                    <a:pt x="521" y="604"/>
                    <a:pt x="523" y="603"/>
                    <a:pt x="524" y="601"/>
                  </a:cubicBezTo>
                  <a:cubicBezTo>
                    <a:pt x="526" y="599"/>
                    <a:pt x="526" y="596"/>
                    <a:pt x="528" y="593"/>
                  </a:cubicBezTo>
                  <a:cubicBezTo>
                    <a:pt x="529" y="592"/>
                    <a:pt x="531" y="592"/>
                    <a:pt x="532" y="591"/>
                  </a:cubicBezTo>
                  <a:cubicBezTo>
                    <a:pt x="533" y="590"/>
                    <a:pt x="534" y="591"/>
                    <a:pt x="535" y="590"/>
                  </a:cubicBezTo>
                  <a:cubicBezTo>
                    <a:pt x="536" y="588"/>
                    <a:pt x="535" y="585"/>
                    <a:pt x="536" y="583"/>
                  </a:cubicBezTo>
                  <a:cubicBezTo>
                    <a:pt x="537" y="582"/>
                    <a:pt x="539" y="581"/>
                    <a:pt x="539" y="579"/>
                  </a:cubicBezTo>
                  <a:cubicBezTo>
                    <a:pt x="539" y="579"/>
                    <a:pt x="540" y="578"/>
                    <a:pt x="540" y="577"/>
                  </a:cubicBezTo>
                  <a:cubicBezTo>
                    <a:pt x="540" y="577"/>
                    <a:pt x="540" y="576"/>
                    <a:pt x="540" y="575"/>
                  </a:cubicBezTo>
                  <a:cubicBezTo>
                    <a:pt x="540" y="575"/>
                    <a:pt x="541" y="575"/>
                    <a:pt x="541" y="574"/>
                  </a:cubicBezTo>
                  <a:cubicBezTo>
                    <a:pt x="541" y="573"/>
                    <a:pt x="543" y="572"/>
                    <a:pt x="544" y="571"/>
                  </a:cubicBezTo>
                  <a:moveTo>
                    <a:pt x="577" y="426"/>
                  </a:moveTo>
                  <a:cubicBezTo>
                    <a:pt x="577" y="425"/>
                    <a:pt x="577" y="423"/>
                    <a:pt x="575" y="421"/>
                  </a:cubicBezTo>
                  <a:cubicBezTo>
                    <a:pt x="568" y="420"/>
                    <a:pt x="563" y="428"/>
                    <a:pt x="556" y="426"/>
                  </a:cubicBezTo>
                  <a:cubicBezTo>
                    <a:pt x="555" y="426"/>
                    <a:pt x="554" y="426"/>
                    <a:pt x="552" y="426"/>
                  </a:cubicBezTo>
                  <a:cubicBezTo>
                    <a:pt x="546" y="427"/>
                    <a:pt x="544" y="426"/>
                    <a:pt x="541" y="425"/>
                  </a:cubicBezTo>
                  <a:cubicBezTo>
                    <a:pt x="539" y="419"/>
                    <a:pt x="539" y="419"/>
                    <a:pt x="539" y="417"/>
                  </a:cubicBezTo>
                  <a:cubicBezTo>
                    <a:pt x="538" y="417"/>
                    <a:pt x="537" y="416"/>
                    <a:pt x="537" y="416"/>
                  </a:cubicBezTo>
                  <a:cubicBezTo>
                    <a:pt x="536" y="414"/>
                    <a:pt x="536" y="412"/>
                    <a:pt x="536" y="411"/>
                  </a:cubicBezTo>
                  <a:cubicBezTo>
                    <a:pt x="519" y="396"/>
                    <a:pt x="504" y="384"/>
                    <a:pt x="507" y="371"/>
                  </a:cubicBezTo>
                  <a:cubicBezTo>
                    <a:pt x="507" y="371"/>
                    <a:pt x="507" y="370"/>
                    <a:pt x="507" y="367"/>
                  </a:cubicBezTo>
                  <a:cubicBezTo>
                    <a:pt x="507" y="365"/>
                    <a:pt x="507" y="364"/>
                    <a:pt x="506" y="362"/>
                  </a:cubicBezTo>
                  <a:cubicBezTo>
                    <a:pt x="506" y="362"/>
                    <a:pt x="477" y="309"/>
                    <a:pt x="477" y="300"/>
                  </a:cubicBezTo>
                  <a:cubicBezTo>
                    <a:pt x="474" y="297"/>
                    <a:pt x="470" y="297"/>
                    <a:pt x="468" y="295"/>
                  </a:cubicBezTo>
                  <a:cubicBezTo>
                    <a:pt x="467" y="295"/>
                    <a:pt x="467" y="295"/>
                    <a:pt x="465" y="295"/>
                  </a:cubicBezTo>
                  <a:cubicBezTo>
                    <a:pt x="464" y="295"/>
                    <a:pt x="462" y="296"/>
                    <a:pt x="461" y="297"/>
                  </a:cubicBezTo>
                  <a:cubicBezTo>
                    <a:pt x="460" y="297"/>
                    <a:pt x="460" y="297"/>
                    <a:pt x="460" y="297"/>
                  </a:cubicBezTo>
                  <a:cubicBezTo>
                    <a:pt x="443" y="293"/>
                    <a:pt x="427" y="284"/>
                    <a:pt x="410" y="284"/>
                  </a:cubicBezTo>
                  <a:cubicBezTo>
                    <a:pt x="409" y="297"/>
                    <a:pt x="409" y="297"/>
                    <a:pt x="408" y="299"/>
                  </a:cubicBezTo>
                  <a:cubicBezTo>
                    <a:pt x="408" y="299"/>
                    <a:pt x="407" y="299"/>
                    <a:pt x="406" y="299"/>
                  </a:cubicBezTo>
                  <a:cubicBezTo>
                    <a:pt x="405" y="299"/>
                    <a:pt x="405" y="299"/>
                    <a:pt x="403" y="299"/>
                  </a:cubicBezTo>
                  <a:cubicBezTo>
                    <a:pt x="399" y="298"/>
                    <a:pt x="397" y="294"/>
                    <a:pt x="394" y="293"/>
                  </a:cubicBezTo>
                  <a:cubicBezTo>
                    <a:pt x="390" y="293"/>
                    <a:pt x="386" y="293"/>
                    <a:pt x="381" y="291"/>
                  </a:cubicBezTo>
                  <a:cubicBezTo>
                    <a:pt x="379" y="283"/>
                    <a:pt x="367" y="283"/>
                    <a:pt x="367" y="283"/>
                  </a:cubicBezTo>
                  <a:cubicBezTo>
                    <a:pt x="361" y="283"/>
                    <a:pt x="361" y="283"/>
                    <a:pt x="354" y="261"/>
                  </a:cubicBezTo>
                  <a:cubicBezTo>
                    <a:pt x="355" y="260"/>
                    <a:pt x="355" y="260"/>
                    <a:pt x="360" y="258"/>
                  </a:cubicBezTo>
                  <a:cubicBezTo>
                    <a:pt x="360" y="258"/>
                    <a:pt x="359" y="257"/>
                    <a:pt x="359" y="256"/>
                  </a:cubicBezTo>
                  <a:cubicBezTo>
                    <a:pt x="357" y="255"/>
                    <a:pt x="355" y="254"/>
                    <a:pt x="353" y="254"/>
                  </a:cubicBezTo>
                  <a:cubicBezTo>
                    <a:pt x="337" y="254"/>
                    <a:pt x="337" y="254"/>
                    <a:pt x="329" y="258"/>
                  </a:cubicBezTo>
                  <a:cubicBezTo>
                    <a:pt x="325" y="255"/>
                    <a:pt x="318" y="249"/>
                    <a:pt x="310" y="257"/>
                  </a:cubicBezTo>
                  <a:cubicBezTo>
                    <a:pt x="306" y="257"/>
                    <a:pt x="303" y="257"/>
                    <a:pt x="299" y="257"/>
                  </a:cubicBezTo>
                  <a:cubicBezTo>
                    <a:pt x="299" y="258"/>
                    <a:pt x="299" y="258"/>
                    <a:pt x="285" y="264"/>
                  </a:cubicBezTo>
                  <a:cubicBezTo>
                    <a:pt x="285" y="264"/>
                    <a:pt x="285" y="264"/>
                    <a:pt x="284" y="264"/>
                  </a:cubicBezTo>
                  <a:cubicBezTo>
                    <a:pt x="279" y="263"/>
                    <a:pt x="274" y="265"/>
                    <a:pt x="270" y="261"/>
                  </a:cubicBezTo>
                  <a:cubicBezTo>
                    <a:pt x="270" y="261"/>
                    <a:pt x="268" y="260"/>
                    <a:pt x="268" y="260"/>
                  </a:cubicBezTo>
                  <a:cubicBezTo>
                    <a:pt x="266" y="263"/>
                    <a:pt x="265" y="269"/>
                    <a:pt x="265" y="269"/>
                  </a:cubicBezTo>
                  <a:cubicBezTo>
                    <a:pt x="263" y="270"/>
                    <a:pt x="262" y="271"/>
                    <a:pt x="257" y="270"/>
                  </a:cubicBezTo>
                  <a:cubicBezTo>
                    <a:pt x="256" y="273"/>
                    <a:pt x="256" y="276"/>
                    <a:pt x="255" y="280"/>
                  </a:cubicBezTo>
                  <a:cubicBezTo>
                    <a:pt x="253" y="280"/>
                    <a:pt x="250" y="279"/>
                    <a:pt x="247" y="281"/>
                  </a:cubicBezTo>
                  <a:cubicBezTo>
                    <a:pt x="246" y="286"/>
                    <a:pt x="244" y="291"/>
                    <a:pt x="243" y="297"/>
                  </a:cubicBezTo>
                  <a:cubicBezTo>
                    <a:pt x="243" y="298"/>
                    <a:pt x="243" y="299"/>
                    <a:pt x="243" y="301"/>
                  </a:cubicBezTo>
                  <a:cubicBezTo>
                    <a:pt x="240" y="301"/>
                    <a:pt x="238" y="301"/>
                    <a:pt x="236" y="301"/>
                  </a:cubicBezTo>
                  <a:cubicBezTo>
                    <a:pt x="235" y="307"/>
                    <a:pt x="227" y="311"/>
                    <a:pt x="224" y="311"/>
                  </a:cubicBezTo>
                  <a:cubicBezTo>
                    <a:pt x="220" y="319"/>
                    <a:pt x="213" y="326"/>
                    <a:pt x="211" y="334"/>
                  </a:cubicBezTo>
                  <a:cubicBezTo>
                    <a:pt x="210" y="334"/>
                    <a:pt x="210" y="334"/>
                    <a:pt x="209" y="334"/>
                  </a:cubicBezTo>
                  <a:cubicBezTo>
                    <a:pt x="209" y="334"/>
                    <a:pt x="209" y="334"/>
                    <a:pt x="207" y="335"/>
                  </a:cubicBezTo>
                  <a:cubicBezTo>
                    <a:pt x="207" y="335"/>
                    <a:pt x="206" y="335"/>
                    <a:pt x="205" y="335"/>
                  </a:cubicBezTo>
                  <a:cubicBezTo>
                    <a:pt x="204" y="348"/>
                    <a:pt x="204" y="349"/>
                    <a:pt x="198" y="351"/>
                  </a:cubicBezTo>
                  <a:cubicBezTo>
                    <a:pt x="198" y="351"/>
                    <a:pt x="198" y="352"/>
                    <a:pt x="197" y="353"/>
                  </a:cubicBezTo>
                  <a:cubicBezTo>
                    <a:pt x="197" y="354"/>
                    <a:pt x="197" y="356"/>
                    <a:pt x="198" y="357"/>
                  </a:cubicBezTo>
                  <a:cubicBezTo>
                    <a:pt x="206" y="359"/>
                    <a:pt x="206" y="359"/>
                    <a:pt x="207" y="361"/>
                  </a:cubicBezTo>
                  <a:cubicBezTo>
                    <a:pt x="204" y="366"/>
                    <a:pt x="204" y="366"/>
                    <a:pt x="204" y="381"/>
                  </a:cubicBezTo>
                  <a:cubicBezTo>
                    <a:pt x="204" y="382"/>
                    <a:pt x="204" y="383"/>
                    <a:pt x="204" y="386"/>
                  </a:cubicBezTo>
                  <a:cubicBezTo>
                    <a:pt x="204" y="386"/>
                    <a:pt x="204" y="386"/>
                    <a:pt x="200" y="390"/>
                  </a:cubicBezTo>
                  <a:cubicBezTo>
                    <a:pt x="200" y="393"/>
                    <a:pt x="201" y="396"/>
                    <a:pt x="202" y="399"/>
                  </a:cubicBezTo>
                  <a:cubicBezTo>
                    <a:pt x="202" y="402"/>
                    <a:pt x="202" y="402"/>
                    <a:pt x="202" y="402"/>
                  </a:cubicBezTo>
                  <a:cubicBezTo>
                    <a:pt x="202" y="413"/>
                    <a:pt x="220" y="423"/>
                    <a:pt x="220" y="424"/>
                  </a:cubicBezTo>
                  <a:cubicBezTo>
                    <a:pt x="220" y="430"/>
                    <a:pt x="220" y="435"/>
                    <a:pt x="234" y="438"/>
                  </a:cubicBezTo>
                  <a:cubicBezTo>
                    <a:pt x="235" y="441"/>
                    <a:pt x="235" y="441"/>
                    <a:pt x="235" y="445"/>
                  </a:cubicBezTo>
                  <a:cubicBezTo>
                    <a:pt x="247" y="456"/>
                    <a:pt x="255" y="455"/>
                    <a:pt x="255" y="455"/>
                  </a:cubicBezTo>
                  <a:cubicBezTo>
                    <a:pt x="255" y="454"/>
                    <a:pt x="256" y="452"/>
                    <a:pt x="257" y="451"/>
                  </a:cubicBezTo>
                  <a:cubicBezTo>
                    <a:pt x="260" y="450"/>
                    <a:pt x="262" y="451"/>
                    <a:pt x="265" y="451"/>
                  </a:cubicBezTo>
                  <a:cubicBezTo>
                    <a:pt x="266" y="451"/>
                    <a:pt x="266" y="451"/>
                    <a:pt x="268" y="451"/>
                  </a:cubicBezTo>
                  <a:cubicBezTo>
                    <a:pt x="270" y="451"/>
                    <a:pt x="273" y="451"/>
                    <a:pt x="275" y="451"/>
                  </a:cubicBezTo>
                  <a:cubicBezTo>
                    <a:pt x="277" y="456"/>
                    <a:pt x="281" y="455"/>
                    <a:pt x="290" y="453"/>
                  </a:cubicBezTo>
                  <a:cubicBezTo>
                    <a:pt x="293" y="447"/>
                    <a:pt x="295" y="447"/>
                    <a:pt x="305" y="449"/>
                  </a:cubicBezTo>
                  <a:cubicBezTo>
                    <a:pt x="305" y="449"/>
                    <a:pt x="306" y="449"/>
                    <a:pt x="306" y="449"/>
                  </a:cubicBezTo>
                  <a:cubicBezTo>
                    <a:pt x="312" y="443"/>
                    <a:pt x="317" y="446"/>
                    <a:pt x="319" y="446"/>
                  </a:cubicBezTo>
                  <a:cubicBezTo>
                    <a:pt x="321" y="456"/>
                    <a:pt x="323" y="457"/>
                    <a:pt x="327" y="458"/>
                  </a:cubicBezTo>
                  <a:cubicBezTo>
                    <a:pt x="334" y="458"/>
                    <a:pt x="341" y="458"/>
                    <a:pt x="347" y="459"/>
                  </a:cubicBezTo>
                  <a:cubicBezTo>
                    <a:pt x="347" y="461"/>
                    <a:pt x="347" y="463"/>
                    <a:pt x="347" y="467"/>
                  </a:cubicBezTo>
                  <a:cubicBezTo>
                    <a:pt x="347" y="467"/>
                    <a:pt x="345" y="485"/>
                    <a:pt x="343" y="489"/>
                  </a:cubicBezTo>
                  <a:cubicBezTo>
                    <a:pt x="342" y="489"/>
                    <a:pt x="341" y="489"/>
                    <a:pt x="341" y="489"/>
                  </a:cubicBezTo>
                  <a:cubicBezTo>
                    <a:pt x="340" y="490"/>
                    <a:pt x="340" y="491"/>
                    <a:pt x="340" y="491"/>
                  </a:cubicBezTo>
                  <a:cubicBezTo>
                    <a:pt x="355" y="500"/>
                    <a:pt x="356" y="518"/>
                    <a:pt x="365" y="531"/>
                  </a:cubicBezTo>
                  <a:cubicBezTo>
                    <a:pt x="364" y="532"/>
                    <a:pt x="364" y="533"/>
                    <a:pt x="364" y="533"/>
                  </a:cubicBezTo>
                  <a:cubicBezTo>
                    <a:pt x="364" y="534"/>
                    <a:pt x="364" y="535"/>
                    <a:pt x="364" y="536"/>
                  </a:cubicBezTo>
                  <a:cubicBezTo>
                    <a:pt x="364" y="540"/>
                    <a:pt x="365" y="540"/>
                    <a:pt x="367" y="541"/>
                  </a:cubicBezTo>
                  <a:cubicBezTo>
                    <a:pt x="367" y="553"/>
                    <a:pt x="357" y="562"/>
                    <a:pt x="356" y="574"/>
                  </a:cubicBezTo>
                  <a:cubicBezTo>
                    <a:pt x="356" y="580"/>
                    <a:pt x="357" y="580"/>
                    <a:pt x="361" y="583"/>
                  </a:cubicBezTo>
                  <a:cubicBezTo>
                    <a:pt x="361" y="589"/>
                    <a:pt x="361" y="591"/>
                    <a:pt x="366" y="594"/>
                  </a:cubicBezTo>
                  <a:cubicBezTo>
                    <a:pt x="368" y="603"/>
                    <a:pt x="368" y="603"/>
                    <a:pt x="370" y="604"/>
                  </a:cubicBezTo>
                  <a:cubicBezTo>
                    <a:pt x="370" y="607"/>
                    <a:pt x="369" y="610"/>
                    <a:pt x="369" y="613"/>
                  </a:cubicBezTo>
                  <a:cubicBezTo>
                    <a:pt x="369" y="614"/>
                    <a:pt x="375" y="632"/>
                    <a:pt x="382" y="639"/>
                  </a:cubicBezTo>
                  <a:cubicBezTo>
                    <a:pt x="381" y="642"/>
                    <a:pt x="381" y="642"/>
                    <a:pt x="383" y="645"/>
                  </a:cubicBezTo>
                  <a:cubicBezTo>
                    <a:pt x="383" y="646"/>
                    <a:pt x="383" y="646"/>
                    <a:pt x="383" y="647"/>
                  </a:cubicBezTo>
                  <a:cubicBezTo>
                    <a:pt x="382" y="648"/>
                    <a:pt x="380" y="649"/>
                    <a:pt x="380" y="650"/>
                  </a:cubicBezTo>
                  <a:cubicBezTo>
                    <a:pt x="380" y="650"/>
                    <a:pt x="381" y="651"/>
                    <a:pt x="381" y="651"/>
                  </a:cubicBezTo>
                  <a:cubicBezTo>
                    <a:pt x="382" y="651"/>
                    <a:pt x="383" y="651"/>
                    <a:pt x="383" y="651"/>
                  </a:cubicBezTo>
                  <a:cubicBezTo>
                    <a:pt x="383" y="654"/>
                    <a:pt x="383" y="654"/>
                    <a:pt x="386" y="656"/>
                  </a:cubicBezTo>
                  <a:cubicBezTo>
                    <a:pt x="389" y="656"/>
                    <a:pt x="391" y="656"/>
                    <a:pt x="394" y="656"/>
                  </a:cubicBezTo>
                  <a:cubicBezTo>
                    <a:pt x="398" y="655"/>
                    <a:pt x="398" y="655"/>
                    <a:pt x="401" y="654"/>
                  </a:cubicBezTo>
                  <a:cubicBezTo>
                    <a:pt x="404" y="654"/>
                    <a:pt x="408" y="654"/>
                    <a:pt x="412" y="653"/>
                  </a:cubicBezTo>
                  <a:cubicBezTo>
                    <a:pt x="413" y="653"/>
                    <a:pt x="413" y="652"/>
                    <a:pt x="413" y="651"/>
                  </a:cubicBezTo>
                  <a:cubicBezTo>
                    <a:pt x="422" y="650"/>
                    <a:pt x="422" y="650"/>
                    <a:pt x="424" y="647"/>
                  </a:cubicBezTo>
                  <a:cubicBezTo>
                    <a:pt x="424" y="647"/>
                    <a:pt x="451" y="634"/>
                    <a:pt x="448" y="620"/>
                  </a:cubicBezTo>
                  <a:cubicBezTo>
                    <a:pt x="448" y="619"/>
                    <a:pt x="460" y="612"/>
                    <a:pt x="465" y="610"/>
                  </a:cubicBezTo>
                  <a:cubicBezTo>
                    <a:pt x="466" y="606"/>
                    <a:pt x="466" y="606"/>
                    <a:pt x="464" y="592"/>
                  </a:cubicBezTo>
                  <a:cubicBezTo>
                    <a:pt x="476" y="582"/>
                    <a:pt x="492" y="578"/>
                    <a:pt x="500" y="564"/>
                  </a:cubicBezTo>
                  <a:cubicBezTo>
                    <a:pt x="500" y="563"/>
                    <a:pt x="501" y="562"/>
                    <a:pt x="501" y="560"/>
                  </a:cubicBezTo>
                  <a:cubicBezTo>
                    <a:pt x="502" y="558"/>
                    <a:pt x="502" y="557"/>
                    <a:pt x="501" y="555"/>
                  </a:cubicBezTo>
                  <a:cubicBezTo>
                    <a:pt x="502" y="551"/>
                    <a:pt x="503" y="547"/>
                    <a:pt x="503" y="542"/>
                  </a:cubicBezTo>
                  <a:cubicBezTo>
                    <a:pt x="499" y="535"/>
                    <a:pt x="505" y="528"/>
                    <a:pt x="502" y="521"/>
                  </a:cubicBezTo>
                  <a:cubicBezTo>
                    <a:pt x="502" y="519"/>
                    <a:pt x="502" y="519"/>
                    <a:pt x="502" y="519"/>
                  </a:cubicBezTo>
                  <a:cubicBezTo>
                    <a:pt x="515" y="479"/>
                    <a:pt x="568" y="470"/>
                    <a:pt x="577" y="426"/>
                  </a:cubicBezTo>
                  <a:moveTo>
                    <a:pt x="133" y="516"/>
                  </a:moveTo>
                  <a:cubicBezTo>
                    <a:pt x="132" y="514"/>
                    <a:pt x="129" y="503"/>
                    <a:pt x="124" y="501"/>
                  </a:cubicBezTo>
                  <a:cubicBezTo>
                    <a:pt x="123" y="501"/>
                    <a:pt x="122" y="501"/>
                    <a:pt x="120" y="501"/>
                  </a:cubicBezTo>
                  <a:cubicBezTo>
                    <a:pt x="114" y="498"/>
                    <a:pt x="113" y="486"/>
                    <a:pt x="105" y="490"/>
                  </a:cubicBezTo>
                  <a:cubicBezTo>
                    <a:pt x="103" y="490"/>
                    <a:pt x="101" y="490"/>
                    <a:pt x="99" y="489"/>
                  </a:cubicBezTo>
                  <a:cubicBezTo>
                    <a:pt x="96" y="486"/>
                    <a:pt x="96" y="486"/>
                    <a:pt x="93" y="486"/>
                  </a:cubicBezTo>
                  <a:cubicBezTo>
                    <a:pt x="93" y="487"/>
                    <a:pt x="93" y="489"/>
                    <a:pt x="93" y="490"/>
                  </a:cubicBezTo>
                  <a:cubicBezTo>
                    <a:pt x="89" y="489"/>
                    <a:pt x="89" y="488"/>
                    <a:pt x="89" y="486"/>
                  </a:cubicBezTo>
                  <a:cubicBezTo>
                    <a:pt x="89" y="486"/>
                    <a:pt x="90" y="485"/>
                    <a:pt x="90" y="485"/>
                  </a:cubicBezTo>
                  <a:cubicBezTo>
                    <a:pt x="83" y="478"/>
                    <a:pt x="82" y="478"/>
                    <a:pt x="80" y="478"/>
                  </a:cubicBezTo>
                  <a:cubicBezTo>
                    <a:pt x="80" y="478"/>
                    <a:pt x="80" y="478"/>
                    <a:pt x="79" y="477"/>
                  </a:cubicBezTo>
                  <a:cubicBezTo>
                    <a:pt x="77" y="475"/>
                    <a:pt x="77" y="475"/>
                    <a:pt x="74" y="476"/>
                  </a:cubicBezTo>
                  <a:cubicBezTo>
                    <a:pt x="75" y="477"/>
                    <a:pt x="75" y="479"/>
                    <a:pt x="76" y="481"/>
                  </a:cubicBezTo>
                  <a:cubicBezTo>
                    <a:pt x="75" y="481"/>
                    <a:pt x="74" y="481"/>
                    <a:pt x="73" y="481"/>
                  </a:cubicBezTo>
                  <a:cubicBezTo>
                    <a:pt x="73" y="480"/>
                    <a:pt x="73" y="479"/>
                    <a:pt x="72" y="478"/>
                  </a:cubicBezTo>
                  <a:cubicBezTo>
                    <a:pt x="72" y="477"/>
                    <a:pt x="73" y="476"/>
                    <a:pt x="73" y="475"/>
                  </a:cubicBezTo>
                  <a:cubicBezTo>
                    <a:pt x="73" y="475"/>
                    <a:pt x="73" y="474"/>
                    <a:pt x="73" y="474"/>
                  </a:cubicBezTo>
                  <a:cubicBezTo>
                    <a:pt x="73" y="472"/>
                    <a:pt x="73" y="472"/>
                    <a:pt x="68" y="470"/>
                  </a:cubicBezTo>
                  <a:cubicBezTo>
                    <a:pt x="68" y="470"/>
                    <a:pt x="68" y="470"/>
                    <a:pt x="68" y="470"/>
                  </a:cubicBezTo>
                  <a:cubicBezTo>
                    <a:pt x="68" y="470"/>
                    <a:pt x="67" y="470"/>
                    <a:pt x="66" y="470"/>
                  </a:cubicBezTo>
                  <a:cubicBezTo>
                    <a:pt x="67" y="474"/>
                    <a:pt x="67" y="474"/>
                    <a:pt x="67" y="475"/>
                  </a:cubicBezTo>
                  <a:cubicBezTo>
                    <a:pt x="66" y="475"/>
                    <a:pt x="65" y="475"/>
                    <a:pt x="65" y="475"/>
                  </a:cubicBezTo>
                  <a:cubicBezTo>
                    <a:pt x="65" y="474"/>
                    <a:pt x="64" y="473"/>
                    <a:pt x="64" y="472"/>
                  </a:cubicBezTo>
                  <a:cubicBezTo>
                    <a:pt x="65" y="471"/>
                    <a:pt x="66" y="470"/>
                    <a:pt x="66" y="469"/>
                  </a:cubicBezTo>
                  <a:cubicBezTo>
                    <a:pt x="65" y="461"/>
                    <a:pt x="65" y="461"/>
                    <a:pt x="64" y="459"/>
                  </a:cubicBezTo>
                  <a:cubicBezTo>
                    <a:pt x="64" y="459"/>
                    <a:pt x="63" y="459"/>
                    <a:pt x="62" y="459"/>
                  </a:cubicBezTo>
                  <a:cubicBezTo>
                    <a:pt x="62" y="457"/>
                    <a:pt x="62" y="454"/>
                    <a:pt x="61" y="451"/>
                  </a:cubicBezTo>
                  <a:cubicBezTo>
                    <a:pt x="59" y="446"/>
                    <a:pt x="55" y="442"/>
                    <a:pt x="52" y="437"/>
                  </a:cubicBezTo>
                  <a:cubicBezTo>
                    <a:pt x="51" y="437"/>
                    <a:pt x="50" y="436"/>
                    <a:pt x="49" y="436"/>
                  </a:cubicBezTo>
                  <a:cubicBezTo>
                    <a:pt x="49" y="435"/>
                    <a:pt x="48" y="435"/>
                    <a:pt x="48" y="434"/>
                  </a:cubicBezTo>
                  <a:cubicBezTo>
                    <a:pt x="47" y="435"/>
                    <a:pt x="45" y="435"/>
                    <a:pt x="45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4" y="435"/>
                    <a:pt x="34" y="422"/>
                    <a:pt x="32" y="419"/>
                  </a:cubicBezTo>
                  <a:cubicBezTo>
                    <a:pt x="32" y="419"/>
                    <a:pt x="32" y="418"/>
                    <a:pt x="31" y="417"/>
                  </a:cubicBezTo>
                  <a:cubicBezTo>
                    <a:pt x="30" y="415"/>
                    <a:pt x="30" y="415"/>
                    <a:pt x="30" y="412"/>
                  </a:cubicBezTo>
                  <a:cubicBezTo>
                    <a:pt x="30" y="412"/>
                    <a:pt x="30" y="412"/>
                    <a:pt x="29" y="412"/>
                  </a:cubicBezTo>
                  <a:cubicBezTo>
                    <a:pt x="29" y="412"/>
                    <a:pt x="28" y="413"/>
                    <a:pt x="28" y="413"/>
                  </a:cubicBezTo>
                  <a:cubicBezTo>
                    <a:pt x="27" y="412"/>
                    <a:pt x="27" y="412"/>
                    <a:pt x="26" y="408"/>
                  </a:cubicBezTo>
                  <a:cubicBezTo>
                    <a:pt x="26" y="408"/>
                    <a:pt x="27" y="407"/>
                    <a:pt x="27" y="407"/>
                  </a:cubicBezTo>
                  <a:cubicBezTo>
                    <a:pt x="26" y="406"/>
                    <a:pt x="26" y="405"/>
                    <a:pt x="25" y="404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3" y="405"/>
                    <a:pt x="22" y="405"/>
                    <a:pt x="22" y="405"/>
                  </a:cubicBezTo>
                  <a:cubicBezTo>
                    <a:pt x="22" y="406"/>
                    <a:pt x="22" y="407"/>
                    <a:pt x="22" y="409"/>
                  </a:cubicBezTo>
                  <a:cubicBezTo>
                    <a:pt x="21" y="409"/>
                    <a:pt x="21" y="409"/>
                    <a:pt x="21" y="410"/>
                  </a:cubicBezTo>
                  <a:cubicBezTo>
                    <a:pt x="20" y="406"/>
                    <a:pt x="20" y="406"/>
                    <a:pt x="18" y="405"/>
                  </a:cubicBezTo>
                  <a:cubicBezTo>
                    <a:pt x="18" y="405"/>
                    <a:pt x="17" y="405"/>
                    <a:pt x="16" y="405"/>
                  </a:cubicBezTo>
                  <a:cubicBezTo>
                    <a:pt x="16" y="404"/>
                    <a:pt x="15" y="404"/>
                    <a:pt x="15" y="403"/>
                  </a:cubicBezTo>
                  <a:cubicBezTo>
                    <a:pt x="15" y="402"/>
                    <a:pt x="15" y="401"/>
                    <a:pt x="14" y="399"/>
                  </a:cubicBezTo>
                  <a:cubicBezTo>
                    <a:pt x="13" y="398"/>
                    <a:pt x="12" y="397"/>
                    <a:pt x="12" y="396"/>
                  </a:cubicBezTo>
                  <a:cubicBezTo>
                    <a:pt x="12" y="396"/>
                    <a:pt x="12" y="409"/>
                    <a:pt x="11" y="413"/>
                  </a:cubicBezTo>
                  <a:cubicBezTo>
                    <a:pt x="9" y="402"/>
                    <a:pt x="10" y="396"/>
                    <a:pt x="10" y="393"/>
                  </a:cubicBezTo>
                  <a:cubicBezTo>
                    <a:pt x="10" y="392"/>
                    <a:pt x="10" y="392"/>
                    <a:pt x="10" y="392"/>
                  </a:cubicBezTo>
                  <a:cubicBezTo>
                    <a:pt x="10" y="392"/>
                    <a:pt x="10" y="392"/>
                    <a:pt x="9" y="392"/>
                  </a:cubicBezTo>
                  <a:cubicBezTo>
                    <a:pt x="9" y="394"/>
                    <a:pt x="9" y="394"/>
                    <a:pt x="9" y="397"/>
                  </a:cubicBezTo>
                  <a:cubicBezTo>
                    <a:pt x="8" y="397"/>
                    <a:pt x="8" y="397"/>
                    <a:pt x="7" y="398"/>
                  </a:cubicBezTo>
                  <a:cubicBezTo>
                    <a:pt x="7" y="399"/>
                    <a:pt x="6" y="401"/>
                    <a:pt x="6" y="401"/>
                  </a:cubicBezTo>
                  <a:cubicBezTo>
                    <a:pt x="6" y="404"/>
                    <a:pt x="6" y="406"/>
                    <a:pt x="6" y="410"/>
                  </a:cubicBezTo>
                  <a:cubicBezTo>
                    <a:pt x="2" y="424"/>
                    <a:pt x="12" y="436"/>
                    <a:pt x="10" y="449"/>
                  </a:cubicBezTo>
                  <a:cubicBezTo>
                    <a:pt x="11" y="454"/>
                    <a:pt x="11" y="454"/>
                    <a:pt x="11" y="456"/>
                  </a:cubicBezTo>
                  <a:cubicBezTo>
                    <a:pt x="12" y="461"/>
                    <a:pt x="12" y="461"/>
                    <a:pt x="13" y="465"/>
                  </a:cubicBezTo>
                  <a:cubicBezTo>
                    <a:pt x="13" y="465"/>
                    <a:pt x="13" y="465"/>
                    <a:pt x="13" y="466"/>
                  </a:cubicBezTo>
                  <a:cubicBezTo>
                    <a:pt x="16" y="475"/>
                    <a:pt x="16" y="475"/>
                    <a:pt x="16" y="476"/>
                  </a:cubicBezTo>
                  <a:cubicBezTo>
                    <a:pt x="17" y="477"/>
                    <a:pt x="17" y="478"/>
                    <a:pt x="17" y="479"/>
                  </a:cubicBezTo>
                  <a:cubicBezTo>
                    <a:pt x="17" y="479"/>
                    <a:pt x="18" y="484"/>
                    <a:pt x="21" y="492"/>
                  </a:cubicBezTo>
                  <a:cubicBezTo>
                    <a:pt x="21" y="493"/>
                    <a:pt x="21" y="493"/>
                    <a:pt x="22" y="494"/>
                  </a:cubicBezTo>
                  <a:cubicBezTo>
                    <a:pt x="25" y="502"/>
                    <a:pt x="28" y="509"/>
                    <a:pt x="32" y="517"/>
                  </a:cubicBezTo>
                  <a:cubicBezTo>
                    <a:pt x="32" y="518"/>
                    <a:pt x="32" y="519"/>
                    <a:pt x="33" y="520"/>
                  </a:cubicBezTo>
                  <a:cubicBezTo>
                    <a:pt x="38" y="531"/>
                    <a:pt x="50" y="555"/>
                    <a:pt x="61" y="564"/>
                  </a:cubicBezTo>
                  <a:cubicBezTo>
                    <a:pt x="64" y="567"/>
                    <a:pt x="66" y="571"/>
                    <a:pt x="68" y="575"/>
                  </a:cubicBezTo>
                  <a:cubicBezTo>
                    <a:pt x="69" y="576"/>
                    <a:pt x="70" y="577"/>
                    <a:pt x="70" y="578"/>
                  </a:cubicBezTo>
                  <a:cubicBezTo>
                    <a:pt x="70" y="579"/>
                    <a:pt x="70" y="579"/>
                    <a:pt x="70" y="579"/>
                  </a:cubicBezTo>
                  <a:cubicBezTo>
                    <a:pt x="71" y="579"/>
                    <a:pt x="71" y="579"/>
                    <a:pt x="72" y="580"/>
                  </a:cubicBezTo>
                  <a:cubicBezTo>
                    <a:pt x="72" y="581"/>
                    <a:pt x="72" y="581"/>
                    <a:pt x="73" y="582"/>
                  </a:cubicBezTo>
                  <a:cubicBezTo>
                    <a:pt x="73" y="582"/>
                    <a:pt x="73" y="582"/>
                    <a:pt x="73" y="583"/>
                  </a:cubicBezTo>
                  <a:cubicBezTo>
                    <a:pt x="75" y="586"/>
                    <a:pt x="75" y="586"/>
                    <a:pt x="76" y="587"/>
                  </a:cubicBezTo>
                  <a:cubicBezTo>
                    <a:pt x="76" y="587"/>
                    <a:pt x="76" y="587"/>
                    <a:pt x="76" y="587"/>
                  </a:cubicBezTo>
                  <a:cubicBezTo>
                    <a:pt x="77" y="588"/>
                    <a:pt x="77" y="588"/>
                    <a:pt x="78" y="590"/>
                  </a:cubicBezTo>
                  <a:cubicBezTo>
                    <a:pt x="78" y="590"/>
                    <a:pt x="79" y="591"/>
                    <a:pt x="79" y="591"/>
                  </a:cubicBezTo>
                  <a:cubicBezTo>
                    <a:pt x="79" y="592"/>
                    <a:pt x="79" y="592"/>
                    <a:pt x="79" y="592"/>
                  </a:cubicBezTo>
                  <a:cubicBezTo>
                    <a:pt x="79" y="592"/>
                    <a:pt x="80" y="592"/>
                    <a:pt x="80" y="592"/>
                  </a:cubicBezTo>
                  <a:cubicBezTo>
                    <a:pt x="81" y="594"/>
                    <a:pt x="81" y="595"/>
                    <a:pt x="83" y="597"/>
                  </a:cubicBezTo>
                  <a:cubicBezTo>
                    <a:pt x="83" y="597"/>
                    <a:pt x="84" y="598"/>
                    <a:pt x="84" y="598"/>
                  </a:cubicBezTo>
                  <a:cubicBezTo>
                    <a:pt x="84" y="598"/>
                    <a:pt x="84" y="599"/>
                    <a:pt x="85" y="599"/>
                  </a:cubicBezTo>
                  <a:cubicBezTo>
                    <a:pt x="87" y="602"/>
                    <a:pt x="89" y="606"/>
                    <a:pt x="92" y="609"/>
                  </a:cubicBezTo>
                  <a:cubicBezTo>
                    <a:pt x="92" y="609"/>
                    <a:pt x="100" y="619"/>
                    <a:pt x="102" y="622"/>
                  </a:cubicBezTo>
                  <a:cubicBezTo>
                    <a:pt x="103" y="622"/>
                    <a:pt x="103" y="623"/>
                    <a:pt x="103" y="623"/>
                  </a:cubicBezTo>
                  <a:cubicBezTo>
                    <a:pt x="110" y="630"/>
                    <a:pt x="117" y="637"/>
                    <a:pt x="123" y="644"/>
                  </a:cubicBezTo>
                  <a:cubicBezTo>
                    <a:pt x="124" y="645"/>
                    <a:pt x="124" y="645"/>
                    <a:pt x="126" y="647"/>
                  </a:cubicBezTo>
                  <a:cubicBezTo>
                    <a:pt x="126" y="647"/>
                    <a:pt x="127" y="648"/>
                    <a:pt x="127" y="648"/>
                  </a:cubicBezTo>
                  <a:cubicBezTo>
                    <a:pt x="148" y="666"/>
                    <a:pt x="148" y="666"/>
                    <a:pt x="152" y="669"/>
                  </a:cubicBezTo>
                  <a:cubicBezTo>
                    <a:pt x="156" y="672"/>
                    <a:pt x="160" y="675"/>
                    <a:pt x="165" y="678"/>
                  </a:cubicBezTo>
                  <a:cubicBezTo>
                    <a:pt x="165" y="678"/>
                    <a:pt x="165" y="678"/>
                    <a:pt x="165" y="678"/>
                  </a:cubicBezTo>
                  <a:cubicBezTo>
                    <a:pt x="156" y="672"/>
                    <a:pt x="156" y="672"/>
                    <a:pt x="156" y="672"/>
                  </a:cubicBezTo>
                  <a:cubicBezTo>
                    <a:pt x="157" y="672"/>
                    <a:pt x="157" y="672"/>
                    <a:pt x="157" y="672"/>
                  </a:cubicBezTo>
                  <a:cubicBezTo>
                    <a:pt x="158" y="673"/>
                    <a:pt x="159" y="674"/>
                    <a:pt x="161" y="675"/>
                  </a:cubicBezTo>
                  <a:cubicBezTo>
                    <a:pt x="161" y="675"/>
                    <a:pt x="161" y="676"/>
                    <a:pt x="162" y="676"/>
                  </a:cubicBezTo>
                  <a:cubicBezTo>
                    <a:pt x="163" y="677"/>
                    <a:pt x="165" y="678"/>
                    <a:pt x="167" y="680"/>
                  </a:cubicBezTo>
                  <a:cubicBezTo>
                    <a:pt x="169" y="681"/>
                    <a:pt x="169" y="681"/>
                    <a:pt x="178" y="687"/>
                  </a:cubicBezTo>
                  <a:cubicBezTo>
                    <a:pt x="177" y="686"/>
                    <a:pt x="175" y="685"/>
                    <a:pt x="174" y="685"/>
                  </a:cubicBezTo>
                  <a:cubicBezTo>
                    <a:pt x="174" y="684"/>
                    <a:pt x="174" y="684"/>
                    <a:pt x="173" y="684"/>
                  </a:cubicBezTo>
                  <a:cubicBezTo>
                    <a:pt x="172" y="683"/>
                    <a:pt x="172" y="683"/>
                    <a:pt x="171" y="683"/>
                  </a:cubicBezTo>
                  <a:cubicBezTo>
                    <a:pt x="172" y="683"/>
                    <a:pt x="172" y="683"/>
                    <a:pt x="172" y="683"/>
                  </a:cubicBezTo>
                  <a:cubicBezTo>
                    <a:pt x="173" y="684"/>
                    <a:pt x="174" y="684"/>
                    <a:pt x="175" y="685"/>
                  </a:cubicBezTo>
                  <a:cubicBezTo>
                    <a:pt x="177" y="686"/>
                    <a:pt x="180" y="688"/>
                    <a:pt x="182" y="689"/>
                  </a:cubicBezTo>
                  <a:cubicBezTo>
                    <a:pt x="181" y="689"/>
                    <a:pt x="179" y="688"/>
                    <a:pt x="178" y="687"/>
                  </a:cubicBezTo>
                  <a:cubicBezTo>
                    <a:pt x="179" y="688"/>
                    <a:pt x="180" y="688"/>
                    <a:pt x="181" y="689"/>
                  </a:cubicBezTo>
                  <a:cubicBezTo>
                    <a:pt x="186" y="692"/>
                    <a:pt x="191" y="695"/>
                    <a:pt x="196" y="698"/>
                  </a:cubicBezTo>
                  <a:cubicBezTo>
                    <a:pt x="197" y="698"/>
                    <a:pt x="197" y="698"/>
                    <a:pt x="198" y="699"/>
                  </a:cubicBezTo>
                  <a:cubicBezTo>
                    <a:pt x="199" y="700"/>
                    <a:pt x="201" y="700"/>
                    <a:pt x="202" y="701"/>
                  </a:cubicBezTo>
                  <a:cubicBezTo>
                    <a:pt x="203" y="701"/>
                    <a:pt x="203" y="701"/>
                    <a:pt x="203" y="702"/>
                  </a:cubicBezTo>
                  <a:cubicBezTo>
                    <a:pt x="207" y="703"/>
                    <a:pt x="210" y="705"/>
                    <a:pt x="213" y="706"/>
                  </a:cubicBezTo>
                  <a:cubicBezTo>
                    <a:pt x="214" y="707"/>
                    <a:pt x="214" y="707"/>
                    <a:pt x="214" y="707"/>
                  </a:cubicBezTo>
                  <a:cubicBezTo>
                    <a:pt x="215" y="707"/>
                    <a:pt x="215" y="707"/>
                    <a:pt x="215" y="707"/>
                  </a:cubicBezTo>
                  <a:cubicBezTo>
                    <a:pt x="215" y="708"/>
                    <a:pt x="215" y="708"/>
                    <a:pt x="215" y="708"/>
                  </a:cubicBezTo>
                  <a:cubicBezTo>
                    <a:pt x="219" y="709"/>
                    <a:pt x="219" y="709"/>
                    <a:pt x="220" y="710"/>
                  </a:cubicBezTo>
                  <a:cubicBezTo>
                    <a:pt x="221" y="710"/>
                    <a:pt x="221" y="710"/>
                    <a:pt x="221" y="710"/>
                  </a:cubicBezTo>
                  <a:cubicBezTo>
                    <a:pt x="228" y="713"/>
                    <a:pt x="237" y="717"/>
                    <a:pt x="237" y="717"/>
                  </a:cubicBezTo>
                  <a:cubicBezTo>
                    <a:pt x="237" y="717"/>
                    <a:pt x="238" y="717"/>
                    <a:pt x="238" y="717"/>
                  </a:cubicBezTo>
                  <a:cubicBezTo>
                    <a:pt x="240" y="718"/>
                    <a:pt x="240" y="718"/>
                    <a:pt x="243" y="719"/>
                  </a:cubicBezTo>
                  <a:cubicBezTo>
                    <a:pt x="243" y="719"/>
                    <a:pt x="243" y="719"/>
                    <a:pt x="245" y="719"/>
                  </a:cubicBezTo>
                  <a:cubicBezTo>
                    <a:pt x="245" y="719"/>
                    <a:pt x="245" y="719"/>
                    <a:pt x="245" y="719"/>
                  </a:cubicBezTo>
                  <a:cubicBezTo>
                    <a:pt x="241" y="717"/>
                    <a:pt x="241" y="717"/>
                    <a:pt x="239" y="717"/>
                  </a:cubicBezTo>
                  <a:cubicBezTo>
                    <a:pt x="238" y="717"/>
                    <a:pt x="238" y="716"/>
                    <a:pt x="236" y="716"/>
                  </a:cubicBezTo>
                  <a:cubicBezTo>
                    <a:pt x="236" y="716"/>
                    <a:pt x="230" y="713"/>
                    <a:pt x="227" y="712"/>
                  </a:cubicBezTo>
                  <a:cubicBezTo>
                    <a:pt x="226" y="712"/>
                    <a:pt x="226" y="712"/>
                    <a:pt x="225" y="711"/>
                  </a:cubicBezTo>
                  <a:cubicBezTo>
                    <a:pt x="218" y="708"/>
                    <a:pt x="218" y="708"/>
                    <a:pt x="217" y="707"/>
                  </a:cubicBezTo>
                  <a:cubicBezTo>
                    <a:pt x="217" y="707"/>
                    <a:pt x="216" y="707"/>
                    <a:pt x="215" y="706"/>
                  </a:cubicBezTo>
                  <a:cubicBezTo>
                    <a:pt x="214" y="706"/>
                    <a:pt x="212" y="705"/>
                    <a:pt x="210" y="704"/>
                  </a:cubicBezTo>
                  <a:cubicBezTo>
                    <a:pt x="210" y="704"/>
                    <a:pt x="209" y="704"/>
                    <a:pt x="209" y="703"/>
                  </a:cubicBezTo>
                  <a:cubicBezTo>
                    <a:pt x="209" y="703"/>
                    <a:pt x="209" y="704"/>
                    <a:pt x="208" y="703"/>
                  </a:cubicBezTo>
                  <a:cubicBezTo>
                    <a:pt x="203" y="700"/>
                    <a:pt x="196" y="695"/>
                    <a:pt x="196" y="695"/>
                  </a:cubicBezTo>
                  <a:cubicBezTo>
                    <a:pt x="195" y="695"/>
                    <a:pt x="194" y="694"/>
                    <a:pt x="194" y="694"/>
                  </a:cubicBezTo>
                  <a:cubicBezTo>
                    <a:pt x="193" y="694"/>
                    <a:pt x="193" y="694"/>
                    <a:pt x="192" y="693"/>
                  </a:cubicBezTo>
                  <a:cubicBezTo>
                    <a:pt x="190" y="692"/>
                    <a:pt x="187" y="691"/>
                    <a:pt x="184" y="689"/>
                  </a:cubicBezTo>
                  <a:cubicBezTo>
                    <a:pt x="184" y="689"/>
                    <a:pt x="184" y="689"/>
                    <a:pt x="183" y="688"/>
                  </a:cubicBezTo>
                  <a:cubicBezTo>
                    <a:pt x="182" y="688"/>
                    <a:pt x="181" y="687"/>
                    <a:pt x="180" y="686"/>
                  </a:cubicBezTo>
                  <a:cubicBezTo>
                    <a:pt x="181" y="686"/>
                    <a:pt x="181" y="686"/>
                    <a:pt x="182" y="686"/>
                  </a:cubicBezTo>
                  <a:cubicBezTo>
                    <a:pt x="180" y="685"/>
                    <a:pt x="178" y="684"/>
                    <a:pt x="176" y="682"/>
                  </a:cubicBezTo>
                  <a:cubicBezTo>
                    <a:pt x="173" y="680"/>
                    <a:pt x="171" y="678"/>
                    <a:pt x="168" y="676"/>
                  </a:cubicBezTo>
                  <a:cubicBezTo>
                    <a:pt x="168" y="675"/>
                    <a:pt x="168" y="675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6" y="674"/>
                  </a:cubicBezTo>
                  <a:cubicBezTo>
                    <a:pt x="166" y="674"/>
                    <a:pt x="166" y="674"/>
                    <a:pt x="167" y="675"/>
                  </a:cubicBezTo>
                  <a:cubicBezTo>
                    <a:pt x="165" y="675"/>
                    <a:pt x="165" y="675"/>
                    <a:pt x="161" y="671"/>
                  </a:cubicBezTo>
                  <a:cubicBezTo>
                    <a:pt x="160" y="671"/>
                    <a:pt x="159" y="670"/>
                    <a:pt x="158" y="669"/>
                  </a:cubicBezTo>
                  <a:cubicBezTo>
                    <a:pt x="158" y="669"/>
                    <a:pt x="158" y="669"/>
                    <a:pt x="160" y="670"/>
                  </a:cubicBezTo>
                  <a:cubicBezTo>
                    <a:pt x="161" y="670"/>
                    <a:pt x="161" y="671"/>
                    <a:pt x="162" y="671"/>
                  </a:cubicBezTo>
                  <a:cubicBezTo>
                    <a:pt x="162" y="671"/>
                    <a:pt x="163" y="671"/>
                    <a:pt x="163" y="671"/>
                  </a:cubicBezTo>
                  <a:cubicBezTo>
                    <a:pt x="162" y="670"/>
                    <a:pt x="162" y="670"/>
                    <a:pt x="161" y="670"/>
                  </a:cubicBezTo>
                  <a:cubicBezTo>
                    <a:pt x="161" y="669"/>
                    <a:pt x="161" y="669"/>
                    <a:pt x="159" y="668"/>
                  </a:cubicBezTo>
                  <a:cubicBezTo>
                    <a:pt x="158" y="667"/>
                    <a:pt x="158" y="667"/>
                    <a:pt x="154" y="663"/>
                  </a:cubicBezTo>
                  <a:cubicBezTo>
                    <a:pt x="153" y="663"/>
                    <a:pt x="153" y="662"/>
                    <a:pt x="152" y="662"/>
                  </a:cubicBezTo>
                  <a:cubicBezTo>
                    <a:pt x="152" y="662"/>
                    <a:pt x="153" y="662"/>
                    <a:pt x="153" y="662"/>
                  </a:cubicBezTo>
                  <a:cubicBezTo>
                    <a:pt x="154" y="662"/>
                    <a:pt x="154" y="662"/>
                    <a:pt x="154" y="661"/>
                  </a:cubicBezTo>
                  <a:cubicBezTo>
                    <a:pt x="155" y="661"/>
                    <a:pt x="155" y="661"/>
                    <a:pt x="157" y="662"/>
                  </a:cubicBezTo>
                  <a:cubicBezTo>
                    <a:pt x="155" y="660"/>
                    <a:pt x="153" y="657"/>
                    <a:pt x="152" y="655"/>
                  </a:cubicBezTo>
                  <a:cubicBezTo>
                    <a:pt x="151" y="653"/>
                    <a:pt x="151" y="653"/>
                    <a:pt x="151" y="653"/>
                  </a:cubicBezTo>
                  <a:cubicBezTo>
                    <a:pt x="150" y="653"/>
                    <a:pt x="149" y="652"/>
                    <a:pt x="148" y="651"/>
                  </a:cubicBezTo>
                  <a:cubicBezTo>
                    <a:pt x="148" y="651"/>
                    <a:pt x="148" y="651"/>
                    <a:pt x="147" y="651"/>
                  </a:cubicBezTo>
                  <a:cubicBezTo>
                    <a:pt x="147" y="650"/>
                    <a:pt x="146" y="650"/>
                    <a:pt x="145" y="648"/>
                  </a:cubicBezTo>
                  <a:cubicBezTo>
                    <a:pt x="142" y="646"/>
                    <a:pt x="139" y="645"/>
                    <a:pt x="137" y="643"/>
                  </a:cubicBezTo>
                  <a:cubicBezTo>
                    <a:pt x="138" y="643"/>
                    <a:pt x="138" y="643"/>
                    <a:pt x="139" y="643"/>
                  </a:cubicBezTo>
                  <a:cubicBezTo>
                    <a:pt x="145" y="646"/>
                    <a:pt x="145" y="646"/>
                    <a:pt x="146" y="644"/>
                  </a:cubicBezTo>
                  <a:cubicBezTo>
                    <a:pt x="137" y="630"/>
                    <a:pt x="137" y="628"/>
                    <a:pt x="137" y="627"/>
                  </a:cubicBezTo>
                  <a:cubicBezTo>
                    <a:pt x="138" y="628"/>
                    <a:pt x="139" y="630"/>
                    <a:pt x="140" y="631"/>
                  </a:cubicBezTo>
                  <a:cubicBezTo>
                    <a:pt x="137" y="619"/>
                    <a:pt x="125" y="611"/>
                    <a:pt x="127" y="597"/>
                  </a:cubicBezTo>
                  <a:cubicBezTo>
                    <a:pt x="128" y="597"/>
                    <a:pt x="129" y="597"/>
                    <a:pt x="130" y="597"/>
                  </a:cubicBezTo>
                  <a:cubicBezTo>
                    <a:pt x="130" y="596"/>
                    <a:pt x="131" y="594"/>
                    <a:pt x="131" y="593"/>
                  </a:cubicBezTo>
                  <a:cubicBezTo>
                    <a:pt x="133" y="594"/>
                    <a:pt x="136" y="594"/>
                    <a:pt x="138" y="594"/>
                  </a:cubicBezTo>
                  <a:cubicBezTo>
                    <a:pt x="138" y="593"/>
                    <a:pt x="138" y="592"/>
                    <a:pt x="137" y="591"/>
                  </a:cubicBezTo>
                  <a:cubicBezTo>
                    <a:pt x="138" y="590"/>
                    <a:pt x="138" y="590"/>
                    <a:pt x="138" y="590"/>
                  </a:cubicBezTo>
                  <a:cubicBezTo>
                    <a:pt x="137" y="585"/>
                    <a:pt x="137" y="585"/>
                    <a:pt x="137" y="584"/>
                  </a:cubicBezTo>
                  <a:cubicBezTo>
                    <a:pt x="137" y="583"/>
                    <a:pt x="138" y="583"/>
                    <a:pt x="138" y="583"/>
                  </a:cubicBezTo>
                  <a:cubicBezTo>
                    <a:pt x="136" y="579"/>
                    <a:pt x="136" y="578"/>
                    <a:pt x="136" y="575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136" y="572"/>
                    <a:pt x="134" y="569"/>
                    <a:pt x="133" y="566"/>
                  </a:cubicBezTo>
                  <a:cubicBezTo>
                    <a:pt x="133" y="566"/>
                    <a:pt x="133" y="566"/>
                    <a:pt x="133" y="564"/>
                  </a:cubicBezTo>
                  <a:cubicBezTo>
                    <a:pt x="133" y="561"/>
                    <a:pt x="132" y="559"/>
                    <a:pt x="131" y="557"/>
                  </a:cubicBezTo>
                  <a:cubicBezTo>
                    <a:pt x="131" y="557"/>
                    <a:pt x="131" y="556"/>
                    <a:pt x="130" y="555"/>
                  </a:cubicBezTo>
                  <a:cubicBezTo>
                    <a:pt x="130" y="554"/>
                    <a:pt x="130" y="554"/>
                    <a:pt x="129" y="553"/>
                  </a:cubicBezTo>
                  <a:cubicBezTo>
                    <a:pt x="129" y="552"/>
                    <a:pt x="129" y="552"/>
                    <a:pt x="128" y="550"/>
                  </a:cubicBezTo>
                  <a:cubicBezTo>
                    <a:pt x="127" y="548"/>
                    <a:pt x="126" y="545"/>
                    <a:pt x="126" y="543"/>
                  </a:cubicBezTo>
                  <a:cubicBezTo>
                    <a:pt x="126" y="543"/>
                    <a:pt x="126" y="543"/>
                    <a:pt x="129" y="535"/>
                  </a:cubicBezTo>
                  <a:cubicBezTo>
                    <a:pt x="129" y="534"/>
                    <a:pt x="130" y="534"/>
                    <a:pt x="130" y="534"/>
                  </a:cubicBezTo>
                  <a:cubicBezTo>
                    <a:pt x="130" y="533"/>
                    <a:pt x="131" y="533"/>
                    <a:pt x="131" y="532"/>
                  </a:cubicBezTo>
                  <a:cubicBezTo>
                    <a:pt x="131" y="532"/>
                    <a:pt x="132" y="525"/>
                    <a:pt x="133" y="522"/>
                  </a:cubicBezTo>
                  <a:cubicBezTo>
                    <a:pt x="134" y="519"/>
                    <a:pt x="134" y="519"/>
                    <a:pt x="133" y="516"/>
                  </a:cubicBezTo>
                  <a:moveTo>
                    <a:pt x="19" y="357"/>
                  </a:moveTo>
                  <a:cubicBezTo>
                    <a:pt x="20" y="357"/>
                    <a:pt x="20" y="357"/>
                    <a:pt x="20" y="357"/>
                  </a:cubicBezTo>
                  <a:cubicBezTo>
                    <a:pt x="19" y="357"/>
                    <a:pt x="19" y="356"/>
                    <a:pt x="19" y="356"/>
                  </a:cubicBezTo>
                  <a:cubicBezTo>
                    <a:pt x="19" y="355"/>
                    <a:pt x="19" y="353"/>
                    <a:pt x="19" y="352"/>
                  </a:cubicBezTo>
                  <a:cubicBezTo>
                    <a:pt x="17" y="353"/>
                    <a:pt x="17" y="353"/>
                    <a:pt x="17" y="353"/>
                  </a:cubicBezTo>
                  <a:cubicBezTo>
                    <a:pt x="16" y="353"/>
                    <a:pt x="16" y="353"/>
                    <a:pt x="16" y="353"/>
                  </a:cubicBezTo>
                  <a:cubicBezTo>
                    <a:pt x="16" y="352"/>
                    <a:pt x="16" y="352"/>
                    <a:pt x="15" y="351"/>
                  </a:cubicBezTo>
                  <a:cubicBezTo>
                    <a:pt x="15" y="351"/>
                    <a:pt x="15" y="351"/>
                    <a:pt x="15" y="351"/>
                  </a:cubicBezTo>
                  <a:cubicBezTo>
                    <a:pt x="14" y="352"/>
                    <a:pt x="14" y="353"/>
                    <a:pt x="14" y="353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13" y="353"/>
                    <a:pt x="13" y="353"/>
                    <a:pt x="12" y="352"/>
                  </a:cubicBezTo>
                  <a:cubicBezTo>
                    <a:pt x="12" y="351"/>
                    <a:pt x="12" y="351"/>
                    <a:pt x="12" y="351"/>
                  </a:cubicBezTo>
                  <a:cubicBezTo>
                    <a:pt x="12" y="350"/>
                    <a:pt x="12" y="350"/>
                    <a:pt x="11" y="349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0" y="348"/>
                    <a:pt x="10" y="348"/>
                    <a:pt x="10" y="348"/>
                  </a:cubicBezTo>
                  <a:cubicBezTo>
                    <a:pt x="10" y="348"/>
                    <a:pt x="10" y="347"/>
                    <a:pt x="9" y="347"/>
                  </a:cubicBezTo>
                  <a:cubicBezTo>
                    <a:pt x="9" y="347"/>
                    <a:pt x="9" y="347"/>
                    <a:pt x="8" y="348"/>
                  </a:cubicBezTo>
                  <a:cubicBezTo>
                    <a:pt x="8" y="350"/>
                    <a:pt x="8" y="353"/>
                    <a:pt x="8" y="355"/>
                  </a:cubicBezTo>
                  <a:cubicBezTo>
                    <a:pt x="8" y="359"/>
                    <a:pt x="8" y="360"/>
                    <a:pt x="8" y="360"/>
                  </a:cubicBezTo>
                  <a:cubicBezTo>
                    <a:pt x="9" y="360"/>
                    <a:pt x="9" y="360"/>
                    <a:pt x="9" y="360"/>
                  </a:cubicBezTo>
                  <a:cubicBezTo>
                    <a:pt x="9" y="360"/>
                    <a:pt x="9" y="360"/>
                    <a:pt x="10" y="358"/>
                  </a:cubicBezTo>
                  <a:cubicBezTo>
                    <a:pt x="10" y="357"/>
                    <a:pt x="11" y="357"/>
                    <a:pt x="11" y="357"/>
                  </a:cubicBezTo>
                  <a:cubicBezTo>
                    <a:pt x="11" y="357"/>
                    <a:pt x="11" y="357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57"/>
                    <a:pt x="12" y="357"/>
                    <a:pt x="13" y="358"/>
                  </a:cubicBezTo>
                  <a:cubicBezTo>
                    <a:pt x="14" y="358"/>
                    <a:pt x="15" y="357"/>
                    <a:pt x="15" y="357"/>
                  </a:cubicBezTo>
                  <a:cubicBezTo>
                    <a:pt x="16" y="357"/>
                    <a:pt x="16" y="357"/>
                    <a:pt x="16" y="357"/>
                  </a:cubicBezTo>
                  <a:cubicBezTo>
                    <a:pt x="17" y="358"/>
                    <a:pt x="18" y="358"/>
                    <a:pt x="18" y="358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9" y="358"/>
                    <a:pt x="19" y="358"/>
                    <a:pt x="19" y="357"/>
                  </a:cubicBezTo>
                  <a:moveTo>
                    <a:pt x="4" y="358"/>
                  </a:moveTo>
                  <a:cubicBezTo>
                    <a:pt x="4" y="357"/>
                    <a:pt x="4" y="355"/>
                    <a:pt x="4" y="355"/>
                  </a:cubicBezTo>
                  <a:cubicBezTo>
                    <a:pt x="4" y="354"/>
                    <a:pt x="4" y="354"/>
                    <a:pt x="4" y="354"/>
                  </a:cubicBezTo>
                  <a:cubicBezTo>
                    <a:pt x="4" y="354"/>
                    <a:pt x="4" y="353"/>
                    <a:pt x="4" y="353"/>
                  </a:cubicBezTo>
                  <a:cubicBezTo>
                    <a:pt x="4" y="353"/>
                    <a:pt x="4" y="353"/>
                    <a:pt x="4" y="353"/>
                  </a:cubicBezTo>
                  <a:cubicBezTo>
                    <a:pt x="3" y="353"/>
                    <a:pt x="3" y="352"/>
                    <a:pt x="3" y="352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3" y="356"/>
                    <a:pt x="3" y="356"/>
                  </a:cubicBezTo>
                  <a:cubicBezTo>
                    <a:pt x="3" y="356"/>
                    <a:pt x="4" y="357"/>
                    <a:pt x="4" y="357"/>
                  </a:cubicBezTo>
                  <a:cubicBezTo>
                    <a:pt x="4" y="358"/>
                    <a:pt x="4" y="359"/>
                    <a:pt x="4" y="360"/>
                  </a:cubicBezTo>
                  <a:cubicBezTo>
                    <a:pt x="4" y="360"/>
                    <a:pt x="4" y="360"/>
                    <a:pt x="4" y="360"/>
                  </a:cubicBezTo>
                  <a:cubicBezTo>
                    <a:pt x="4" y="360"/>
                    <a:pt x="4" y="360"/>
                    <a:pt x="4" y="358"/>
                  </a:cubicBezTo>
                  <a:moveTo>
                    <a:pt x="4" y="343"/>
                  </a:moveTo>
                  <a:cubicBezTo>
                    <a:pt x="5" y="343"/>
                    <a:pt x="6" y="343"/>
                    <a:pt x="7" y="343"/>
                  </a:cubicBezTo>
                  <a:cubicBezTo>
                    <a:pt x="7" y="342"/>
                    <a:pt x="7" y="336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5" y="335"/>
                  </a:cubicBezTo>
                  <a:cubicBezTo>
                    <a:pt x="5" y="335"/>
                    <a:pt x="5" y="335"/>
                    <a:pt x="4" y="327"/>
                  </a:cubicBezTo>
                  <a:cubicBezTo>
                    <a:pt x="4" y="325"/>
                    <a:pt x="4" y="325"/>
                    <a:pt x="4" y="324"/>
                  </a:cubicBezTo>
                  <a:cubicBezTo>
                    <a:pt x="5" y="323"/>
                    <a:pt x="5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4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4" y="323"/>
                    <a:pt x="4" y="323"/>
                    <a:pt x="4" y="323"/>
                  </a:cubicBezTo>
                  <a:cubicBezTo>
                    <a:pt x="3" y="323"/>
                    <a:pt x="3" y="323"/>
                    <a:pt x="3" y="323"/>
                  </a:cubicBezTo>
                  <a:cubicBezTo>
                    <a:pt x="3" y="323"/>
                    <a:pt x="2" y="331"/>
                    <a:pt x="3" y="332"/>
                  </a:cubicBezTo>
                  <a:cubicBezTo>
                    <a:pt x="3" y="331"/>
                    <a:pt x="3" y="330"/>
                    <a:pt x="3" y="329"/>
                  </a:cubicBezTo>
                  <a:cubicBezTo>
                    <a:pt x="4" y="329"/>
                    <a:pt x="3" y="332"/>
                    <a:pt x="3" y="334"/>
                  </a:cubicBezTo>
                  <a:cubicBezTo>
                    <a:pt x="3" y="335"/>
                    <a:pt x="3" y="337"/>
                    <a:pt x="4" y="337"/>
                  </a:cubicBezTo>
                  <a:cubicBezTo>
                    <a:pt x="4" y="337"/>
                    <a:pt x="4" y="337"/>
                    <a:pt x="4" y="337"/>
                  </a:cubicBezTo>
                  <a:cubicBezTo>
                    <a:pt x="4" y="337"/>
                    <a:pt x="4" y="337"/>
                    <a:pt x="4" y="339"/>
                  </a:cubicBezTo>
                  <a:cubicBezTo>
                    <a:pt x="4" y="339"/>
                    <a:pt x="4" y="342"/>
                    <a:pt x="4" y="343"/>
                  </a:cubicBezTo>
                  <a:moveTo>
                    <a:pt x="287" y="80"/>
                  </a:moveTo>
                  <a:cubicBezTo>
                    <a:pt x="287" y="79"/>
                    <a:pt x="288" y="78"/>
                    <a:pt x="289" y="77"/>
                  </a:cubicBezTo>
                  <a:cubicBezTo>
                    <a:pt x="289" y="76"/>
                    <a:pt x="289" y="76"/>
                    <a:pt x="289" y="75"/>
                  </a:cubicBezTo>
                  <a:cubicBezTo>
                    <a:pt x="288" y="75"/>
                    <a:pt x="288" y="75"/>
                    <a:pt x="287" y="74"/>
                  </a:cubicBezTo>
                  <a:cubicBezTo>
                    <a:pt x="289" y="71"/>
                    <a:pt x="289" y="71"/>
                    <a:pt x="290" y="70"/>
                  </a:cubicBezTo>
                  <a:cubicBezTo>
                    <a:pt x="289" y="70"/>
                    <a:pt x="288" y="70"/>
                    <a:pt x="287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4" y="70"/>
                    <a:pt x="282" y="72"/>
                    <a:pt x="280" y="72"/>
                  </a:cubicBezTo>
                  <a:cubicBezTo>
                    <a:pt x="279" y="72"/>
                    <a:pt x="279" y="72"/>
                    <a:pt x="278" y="72"/>
                  </a:cubicBezTo>
                  <a:cubicBezTo>
                    <a:pt x="278" y="71"/>
                    <a:pt x="277" y="71"/>
                    <a:pt x="276" y="71"/>
                  </a:cubicBezTo>
                  <a:cubicBezTo>
                    <a:pt x="274" y="71"/>
                    <a:pt x="272" y="73"/>
                    <a:pt x="270" y="73"/>
                  </a:cubicBezTo>
                  <a:cubicBezTo>
                    <a:pt x="270" y="73"/>
                    <a:pt x="269" y="73"/>
                    <a:pt x="268" y="73"/>
                  </a:cubicBezTo>
                  <a:cubicBezTo>
                    <a:pt x="268" y="72"/>
                    <a:pt x="269" y="72"/>
                    <a:pt x="269" y="71"/>
                  </a:cubicBezTo>
                  <a:cubicBezTo>
                    <a:pt x="269" y="71"/>
                    <a:pt x="270" y="70"/>
                    <a:pt x="270" y="70"/>
                  </a:cubicBezTo>
                  <a:cubicBezTo>
                    <a:pt x="270" y="69"/>
                    <a:pt x="270" y="69"/>
                    <a:pt x="270" y="68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8" y="69"/>
                    <a:pt x="268" y="70"/>
                    <a:pt x="268" y="70"/>
                  </a:cubicBezTo>
                  <a:cubicBezTo>
                    <a:pt x="268" y="70"/>
                    <a:pt x="262" y="67"/>
                    <a:pt x="258" y="73"/>
                  </a:cubicBezTo>
                  <a:cubicBezTo>
                    <a:pt x="259" y="73"/>
                    <a:pt x="260" y="73"/>
                    <a:pt x="261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4" y="76"/>
                    <a:pt x="262" y="76"/>
                    <a:pt x="262" y="77"/>
                  </a:cubicBezTo>
                  <a:cubicBezTo>
                    <a:pt x="260" y="76"/>
                    <a:pt x="257" y="76"/>
                    <a:pt x="256" y="76"/>
                  </a:cubicBezTo>
                  <a:cubicBezTo>
                    <a:pt x="255" y="77"/>
                    <a:pt x="255" y="78"/>
                    <a:pt x="254" y="79"/>
                  </a:cubicBezTo>
                  <a:cubicBezTo>
                    <a:pt x="255" y="78"/>
                    <a:pt x="255" y="78"/>
                    <a:pt x="256" y="78"/>
                  </a:cubicBezTo>
                  <a:cubicBezTo>
                    <a:pt x="257" y="78"/>
                    <a:pt x="258" y="78"/>
                    <a:pt x="258" y="78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80"/>
                    <a:pt x="257" y="81"/>
                    <a:pt x="256" y="82"/>
                  </a:cubicBezTo>
                  <a:cubicBezTo>
                    <a:pt x="256" y="83"/>
                    <a:pt x="256" y="83"/>
                    <a:pt x="256" y="83"/>
                  </a:cubicBezTo>
                  <a:cubicBezTo>
                    <a:pt x="256" y="83"/>
                    <a:pt x="257" y="83"/>
                    <a:pt x="257" y="83"/>
                  </a:cubicBezTo>
                  <a:cubicBezTo>
                    <a:pt x="259" y="83"/>
                    <a:pt x="260" y="83"/>
                    <a:pt x="261" y="83"/>
                  </a:cubicBezTo>
                  <a:cubicBezTo>
                    <a:pt x="262" y="83"/>
                    <a:pt x="262" y="83"/>
                    <a:pt x="263" y="83"/>
                  </a:cubicBezTo>
                  <a:cubicBezTo>
                    <a:pt x="264" y="83"/>
                    <a:pt x="264" y="83"/>
                    <a:pt x="264" y="84"/>
                  </a:cubicBezTo>
                  <a:cubicBezTo>
                    <a:pt x="264" y="84"/>
                    <a:pt x="264" y="86"/>
                    <a:pt x="266" y="86"/>
                  </a:cubicBezTo>
                  <a:cubicBezTo>
                    <a:pt x="267" y="86"/>
                    <a:pt x="268" y="86"/>
                    <a:pt x="269" y="86"/>
                  </a:cubicBezTo>
                  <a:cubicBezTo>
                    <a:pt x="270" y="85"/>
                    <a:pt x="270" y="85"/>
                    <a:pt x="272" y="83"/>
                  </a:cubicBezTo>
                  <a:cubicBezTo>
                    <a:pt x="273" y="83"/>
                    <a:pt x="275" y="82"/>
                    <a:pt x="275" y="82"/>
                  </a:cubicBezTo>
                  <a:cubicBezTo>
                    <a:pt x="276" y="82"/>
                    <a:pt x="277" y="82"/>
                    <a:pt x="277" y="81"/>
                  </a:cubicBezTo>
                  <a:cubicBezTo>
                    <a:pt x="278" y="80"/>
                    <a:pt x="279" y="80"/>
                    <a:pt x="281" y="80"/>
                  </a:cubicBezTo>
                  <a:cubicBezTo>
                    <a:pt x="282" y="79"/>
                    <a:pt x="282" y="79"/>
                    <a:pt x="287" y="80"/>
                  </a:cubicBezTo>
                  <a:moveTo>
                    <a:pt x="103" y="171"/>
                  </a:moveTo>
                  <a:cubicBezTo>
                    <a:pt x="104" y="170"/>
                    <a:pt x="104" y="170"/>
                    <a:pt x="104" y="170"/>
                  </a:cubicBezTo>
                  <a:cubicBezTo>
                    <a:pt x="104" y="169"/>
                    <a:pt x="104" y="169"/>
                    <a:pt x="104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8"/>
                    <a:pt x="103" y="164"/>
                    <a:pt x="103" y="164"/>
                  </a:cubicBezTo>
                  <a:cubicBezTo>
                    <a:pt x="103" y="163"/>
                    <a:pt x="103" y="163"/>
                    <a:pt x="101" y="162"/>
                  </a:cubicBezTo>
                  <a:cubicBezTo>
                    <a:pt x="101" y="162"/>
                    <a:pt x="101" y="162"/>
                    <a:pt x="101" y="161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5" y="157"/>
                    <a:pt x="106" y="157"/>
                    <a:pt x="106" y="157"/>
                  </a:cubicBezTo>
                  <a:cubicBezTo>
                    <a:pt x="108" y="155"/>
                    <a:pt x="108" y="154"/>
                    <a:pt x="108" y="153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8" y="152"/>
                    <a:pt x="106" y="153"/>
                    <a:pt x="106" y="153"/>
                  </a:cubicBezTo>
                  <a:cubicBezTo>
                    <a:pt x="104" y="155"/>
                    <a:pt x="104" y="157"/>
                    <a:pt x="102" y="158"/>
                  </a:cubicBezTo>
                  <a:cubicBezTo>
                    <a:pt x="99" y="162"/>
                    <a:pt x="95" y="165"/>
                    <a:pt x="92" y="168"/>
                  </a:cubicBezTo>
                  <a:cubicBezTo>
                    <a:pt x="90" y="170"/>
                    <a:pt x="90" y="170"/>
                    <a:pt x="88" y="174"/>
                  </a:cubicBezTo>
                  <a:cubicBezTo>
                    <a:pt x="90" y="175"/>
                    <a:pt x="92" y="175"/>
                    <a:pt x="94" y="175"/>
                  </a:cubicBezTo>
                  <a:cubicBezTo>
                    <a:pt x="95" y="175"/>
                    <a:pt x="95" y="175"/>
                    <a:pt x="95" y="177"/>
                  </a:cubicBezTo>
                  <a:cubicBezTo>
                    <a:pt x="94" y="180"/>
                    <a:pt x="95" y="181"/>
                    <a:pt x="95" y="182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7" y="181"/>
                    <a:pt x="97" y="180"/>
                    <a:pt x="99" y="176"/>
                  </a:cubicBezTo>
                  <a:cubicBezTo>
                    <a:pt x="101" y="173"/>
                    <a:pt x="101" y="173"/>
                    <a:pt x="103" y="171"/>
                  </a:cubicBezTo>
                  <a:moveTo>
                    <a:pt x="89" y="162"/>
                  </a:move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89" y="161"/>
                    <a:pt x="88" y="161"/>
                  </a:cubicBezTo>
                  <a:cubicBezTo>
                    <a:pt x="88" y="161"/>
                    <a:pt x="88" y="161"/>
                    <a:pt x="88" y="161"/>
                  </a:cubicBezTo>
                  <a:cubicBezTo>
                    <a:pt x="88" y="160"/>
                    <a:pt x="88" y="160"/>
                    <a:pt x="88" y="159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7" y="158"/>
                    <a:pt x="87" y="159"/>
                    <a:pt x="86" y="159"/>
                  </a:cubicBezTo>
                  <a:cubicBezTo>
                    <a:pt x="86" y="159"/>
                    <a:pt x="86" y="160"/>
                    <a:pt x="86" y="160"/>
                  </a:cubicBezTo>
                  <a:cubicBezTo>
                    <a:pt x="86" y="161"/>
                    <a:pt x="86" y="161"/>
                    <a:pt x="86" y="162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6"/>
                    <a:pt x="85" y="166"/>
                    <a:pt x="89" y="162"/>
                  </a:cubicBezTo>
                  <a:moveTo>
                    <a:pt x="363" y="4"/>
                  </a:move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363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2" y="3"/>
                    <a:pt x="362" y="3"/>
                    <a:pt x="361" y="3"/>
                  </a:cubicBezTo>
                  <a:cubicBezTo>
                    <a:pt x="361" y="3"/>
                    <a:pt x="356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4" y="4"/>
                  </a:cubicBezTo>
                  <a:cubicBezTo>
                    <a:pt x="354" y="4"/>
                    <a:pt x="354" y="4"/>
                    <a:pt x="353" y="4"/>
                  </a:cubicBezTo>
                  <a:cubicBezTo>
                    <a:pt x="351" y="5"/>
                    <a:pt x="349" y="5"/>
                    <a:pt x="348" y="6"/>
                  </a:cubicBezTo>
                  <a:cubicBezTo>
                    <a:pt x="350" y="5"/>
                    <a:pt x="352" y="5"/>
                    <a:pt x="354" y="4"/>
                  </a:cubicBezTo>
                  <a:cubicBezTo>
                    <a:pt x="354" y="4"/>
                    <a:pt x="355" y="4"/>
                    <a:pt x="355" y="4"/>
                  </a:cubicBezTo>
                  <a:cubicBezTo>
                    <a:pt x="358" y="3"/>
                    <a:pt x="358" y="3"/>
                    <a:pt x="360" y="3"/>
                  </a:cubicBezTo>
                  <a:cubicBezTo>
                    <a:pt x="359" y="3"/>
                    <a:pt x="359" y="3"/>
                    <a:pt x="359" y="3"/>
                  </a:cubicBezTo>
                  <a:cubicBezTo>
                    <a:pt x="357" y="3"/>
                    <a:pt x="354" y="3"/>
                    <a:pt x="352" y="4"/>
                  </a:cubicBezTo>
                  <a:cubicBezTo>
                    <a:pt x="354" y="3"/>
                    <a:pt x="354" y="3"/>
                    <a:pt x="355" y="3"/>
                  </a:cubicBezTo>
                  <a:cubicBezTo>
                    <a:pt x="355" y="3"/>
                    <a:pt x="355" y="3"/>
                    <a:pt x="356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6" y="3"/>
                    <a:pt x="356" y="3"/>
                  </a:cubicBezTo>
                  <a:cubicBezTo>
                    <a:pt x="355" y="3"/>
                    <a:pt x="355" y="3"/>
                    <a:pt x="354" y="3"/>
                  </a:cubicBezTo>
                  <a:cubicBezTo>
                    <a:pt x="354" y="3"/>
                    <a:pt x="353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352" y="3"/>
                    <a:pt x="352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1" y="3"/>
                    <a:pt x="350" y="3"/>
                    <a:pt x="350" y="3"/>
                  </a:cubicBezTo>
                  <a:cubicBezTo>
                    <a:pt x="351" y="3"/>
                    <a:pt x="353" y="2"/>
                    <a:pt x="355" y="2"/>
                  </a:cubicBezTo>
                  <a:cubicBezTo>
                    <a:pt x="356" y="2"/>
                    <a:pt x="356" y="2"/>
                    <a:pt x="358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359" y="2"/>
                    <a:pt x="360" y="2"/>
                    <a:pt x="361" y="2"/>
                  </a:cubicBezTo>
                  <a:cubicBezTo>
                    <a:pt x="362" y="2"/>
                    <a:pt x="362" y="2"/>
                    <a:pt x="364" y="2"/>
                  </a:cubicBezTo>
                  <a:cubicBezTo>
                    <a:pt x="364" y="2"/>
                    <a:pt x="365" y="2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6" y="1"/>
                    <a:pt x="365" y="1"/>
                    <a:pt x="366" y="1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3" y="1"/>
                    <a:pt x="363" y="1"/>
                    <a:pt x="363" y="1"/>
                  </a:cubicBezTo>
                  <a:cubicBezTo>
                    <a:pt x="364" y="1"/>
                    <a:pt x="364" y="1"/>
                    <a:pt x="364" y="1"/>
                  </a:cubicBezTo>
                  <a:cubicBezTo>
                    <a:pt x="364" y="1"/>
                    <a:pt x="364" y="1"/>
                    <a:pt x="365" y="1"/>
                  </a:cubicBezTo>
                  <a:cubicBezTo>
                    <a:pt x="365" y="1"/>
                    <a:pt x="366" y="1"/>
                    <a:pt x="366" y="1"/>
                  </a:cubicBezTo>
                  <a:cubicBezTo>
                    <a:pt x="367" y="1"/>
                    <a:pt x="367" y="1"/>
                    <a:pt x="368" y="1"/>
                  </a:cubicBezTo>
                  <a:cubicBezTo>
                    <a:pt x="369" y="1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69" y="0"/>
                  </a:cubicBezTo>
                  <a:cubicBezTo>
                    <a:pt x="369" y="0"/>
                    <a:pt x="368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5" y="0"/>
                    <a:pt x="363" y="1"/>
                    <a:pt x="362" y="1"/>
                  </a:cubicBezTo>
                  <a:cubicBezTo>
                    <a:pt x="361" y="1"/>
                    <a:pt x="361" y="1"/>
                    <a:pt x="362" y="0"/>
                  </a:cubicBezTo>
                  <a:cubicBezTo>
                    <a:pt x="362" y="0"/>
                    <a:pt x="363" y="0"/>
                    <a:pt x="363" y="0"/>
                  </a:cubicBezTo>
                  <a:cubicBezTo>
                    <a:pt x="363" y="0"/>
                    <a:pt x="362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9" y="0"/>
                    <a:pt x="359" y="1"/>
                    <a:pt x="358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5" y="1"/>
                    <a:pt x="354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7" y="2"/>
                    <a:pt x="347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49" y="2"/>
                    <a:pt x="349" y="2"/>
                    <a:pt x="349" y="2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0" y="1"/>
                    <a:pt x="350" y="1"/>
                  </a:cubicBezTo>
                  <a:cubicBezTo>
                    <a:pt x="349" y="1"/>
                    <a:pt x="348" y="1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7" y="2"/>
                    <a:pt x="347" y="2"/>
                    <a:pt x="347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4" y="2"/>
                    <a:pt x="344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2" y="2"/>
                    <a:pt x="341" y="2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3"/>
                    <a:pt x="341" y="3"/>
                    <a:pt x="341" y="3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1"/>
                    <a:pt x="348" y="1"/>
                    <a:pt x="346" y="1"/>
                  </a:cubicBezTo>
                  <a:cubicBezTo>
                    <a:pt x="345" y="2"/>
                    <a:pt x="344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39" y="2"/>
                    <a:pt x="338" y="3"/>
                  </a:cubicBezTo>
                  <a:cubicBezTo>
                    <a:pt x="338" y="3"/>
                    <a:pt x="338" y="3"/>
                    <a:pt x="338" y="3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40" y="2"/>
                    <a:pt x="340" y="2"/>
                  </a:cubicBezTo>
                  <a:cubicBezTo>
                    <a:pt x="341" y="2"/>
                    <a:pt x="341" y="2"/>
                    <a:pt x="342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5" y="2"/>
                    <a:pt x="345" y="2"/>
                    <a:pt x="345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7" y="1"/>
                    <a:pt x="347" y="1"/>
                    <a:pt x="348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5" y="3"/>
                    <a:pt x="335" y="3"/>
                    <a:pt x="335" y="3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1" y="2"/>
                    <a:pt x="341" y="2"/>
                    <a:pt x="341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6" y="2"/>
                    <a:pt x="336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2" y="3"/>
                    <a:pt x="331" y="3"/>
                    <a:pt x="329" y="3"/>
                  </a:cubicBezTo>
                  <a:cubicBezTo>
                    <a:pt x="329" y="3"/>
                    <a:pt x="329" y="3"/>
                    <a:pt x="329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30" y="3"/>
                    <a:pt x="330" y="3"/>
                  </a:cubicBezTo>
                  <a:cubicBezTo>
                    <a:pt x="330" y="3"/>
                    <a:pt x="329" y="3"/>
                    <a:pt x="328" y="3"/>
                  </a:cubicBezTo>
                  <a:cubicBezTo>
                    <a:pt x="327" y="3"/>
                    <a:pt x="326" y="3"/>
                    <a:pt x="325" y="3"/>
                  </a:cubicBezTo>
                  <a:cubicBezTo>
                    <a:pt x="325" y="3"/>
                    <a:pt x="324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19" y="4"/>
                    <a:pt x="319" y="4"/>
                    <a:pt x="319" y="4"/>
                  </a:cubicBezTo>
                  <a:cubicBezTo>
                    <a:pt x="319" y="4"/>
                    <a:pt x="318" y="4"/>
                    <a:pt x="317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6" y="5"/>
                    <a:pt x="315" y="5"/>
                    <a:pt x="315" y="5"/>
                  </a:cubicBezTo>
                  <a:cubicBezTo>
                    <a:pt x="315" y="5"/>
                    <a:pt x="315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3" y="5"/>
                    <a:pt x="313" y="5"/>
                    <a:pt x="313" y="5"/>
                  </a:cubicBezTo>
                  <a:cubicBezTo>
                    <a:pt x="313" y="5"/>
                    <a:pt x="313" y="5"/>
                    <a:pt x="314" y="5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4" y="5"/>
                    <a:pt x="313" y="6"/>
                    <a:pt x="312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1" y="6"/>
                    <a:pt x="311" y="6"/>
                    <a:pt x="311" y="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09" y="6"/>
                    <a:pt x="308" y="6"/>
                    <a:pt x="307" y="7"/>
                  </a:cubicBezTo>
                  <a:cubicBezTo>
                    <a:pt x="306" y="7"/>
                    <a:pt x="305" y="7"/>
                    <a:pt x="305" y="7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3" y="7"/>
                    <a:pt x="303" y="7"/>
                    <a:pt x="303" y="7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8"/>
                    <a:pt x="302" y="8"/>
                    <a:pt x="302" y="8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300" y="8"/>
                    <a:pt x="300" y="8"/>
                    <a:pt x="299" y="8"/>
                  </a:cubicBezTo>
                  <a:cubicBezTo>
                    <a:pt x="299" y="8"/>
                    <a:pt x="298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8" y="8"/>
                    <a:pt x="298" y="8"/>
                    <a:pt x="29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8"/>
                    <a:pt x="295" y="8"/>
                    <a:pt x="295" y="8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3" y="9"/>
                    <a:pt x="293" y="9"/>
                    <a:pt x="293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92" y="9"/>
                    <a:pt x="292" y="9"/>
                    <a:pt x="292" y="9"/>
                  </a:cubicBezTo>
                  <a:cubicBezTo>
                    <a:pt x="289" y="10"/>
                    <a:pt x="287" y="11"/>
                    <a:pt x="284" y="11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2"/>
                    <a:pt x="284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4" y="12"/>
                    <a:pt x="283" y="12"/>
                    <a:pt x="282" y="13"/>
                  </a:cubicBezTo>
                  <a:cubicBezTo>
                    <a:pt x="282" y="13"/>
                    <a:pt x="282" y="13"/>
                    <a:pt x="281" y="13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80" y="13"/>
                    <a:pt x="280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8" y="13"/>
                    <a:pt x="278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6" y="14"/>
                    <a:pt x="275" y="14"/>
                    <a:pt x="274" y="14"/>
                  </a:cubicBezTo>
                  <a:cubicBezTo>
                    <a:pt x="274" y="14"/>
                    <a:pt x="274" y="14"/>
                    <a:pt x="274" y="14"/>
                  </a:cubicBezTo>
                  <a:cubicBezTo>
                    <a:pt x="273" y="15"/>
                    <a:pt x="273" y="15"/>
                    <a:pt x="271" y="15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6" y="18"/>
                    <a:pt x="266" y="18"/>
                    <a:pt x="266" y="18"/>
                  </a:cubicBezTo>
                  <a:cubicBezTo>
                    <a:pt x="266" y="17"/>
                    <a:pt x="267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1" y="18"/>
                    <a:pt x="271" y="18"/>
                    <a:pt x="271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66" y="21"/>
                    <a:pt x="264" y="21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1" y="23"/>
                    <a:pt x="261" y="23"/>
                    <a:pt x="261" y="23"/>
                  </a:cubicBezTo>
                  <a:cubicBezTo>
                    <a:pt x="260" y="23"/>
                    <a:pt x="260" y="23"/>
                    <a:pt x="259" y="24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9" y="24"/>
                    <a:pt x="258" y="24"/>
                    <a:pt x="258" y="24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6"/>
                    <a:pt x="255" y="26"/>
                    <a:pt x="254" y="26"/>
                  </a:cubicBezTo>
                  <a:cubicBezTo>
                    <a:pt x="254" y="27"/>
                    <a:pt x="253" y="27"/>
                    <a:pt x="252" y="2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28"/>
                    <a:pt x="251" y="28"/>
                    <a:pt x="250" y="29"/>
                  </a:cubicBezTo>
                  <a:cubicBezTo>
                    <a:pt x="249" y="29"/>
                    <a:pt x="249" y="29"/>
                    <a:pt x="247" y="30"/>
                  </a:cubicBezTo>
                  <a:cubicBezTo>
                    <a:pt x="246" y="31"/>
                    <a:pt x="245" y="31"/>
                    <a:pt x="244" y="32"/>
                  </a:cubicBezTo>
                  <a:cubicBezTo>
                    <a:pt x="243" y="32"/>
                    <a:pt x="242" y="32"/>
                    <a:pt x="242" y="33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2" y="33"/>
                    <a:pt x="241" y="33"/>
                    <a:pt x="240" y="34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8" y="35"/>
                    <a:pt x="237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4" y="36"/>
                    <a:pt x="233" y="37"/>
                    <a:pt x="233" y="37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3" y="38"/>
                    <a:pt x="233" y="38"/>
                    <a:pt x="234" y="38"/>
                  </a:cubicBezTo>
                  <a:cubicBezTo>
                    <a:pt x="235" y="37"/>
                    <a:pt x="235" y="37"/>
                    <a:pt x="237" y="38"/>
                  </a:cubicBezTo>
                  <a:cubicBezTo>
                    <a:pt x="234" y="39"/>
                    <a:pt x="234" y="39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2" y="42"/>
                    <a:pt x="232" y="42"/>
                    <a:pt x="231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29" y="43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29" y="43"/>
                    <a:pt x="229" y="43"/>
                    <a:pt x="228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7"/>
                    <a:pt x="219" y="47"/>
                    <a:pt x="217" y="49"/>
                  </a:cubicBezTo>
                  <a:cubicBezTo>
                    <a:pt x="220" y="48"/>
                    <a:pt x="220" y="48"/>
                    <a:pt x="221" y="48"/>
                  </a:cubicBezTo>
                  <a:cubicBezTo>
                    <a:pt x="222" y="47"/>
                    <a:pt x="223" y="46"/>
                    <a:pt x="224" y="46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4"/>
                    <a:pt x="225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45"/>
                    <a:pt x="226" y="45"/>
                    <a:pt x="227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6" y="46"/>
                    <a:pt x="225" y="47"/>
                    <a:pt x="225" y="47"/>
                  </a:cubicBezTo>
                  <a:cubicBezTo>
                    <a:pt x="224" y="47"/>
                    <a:pt x="223" y="48"/>
                    <a:pt x="222" y="48"/>
                  </a:cubicBezTo>
                  <a:cubicBezTo>
                    <a:pt x="222" y="48"/>
                    <a:pt x="222" y="48"/>
                    <a:pt x="221" y="49"/>
                  </a:cubicBezTo>
                  <a:cubicBezTo>
                    <a:pt x="221" y="49"/>
                    <a:pt x="220" y="50"/>
                    <a:pt x="220" y="50"/>
                  </a:cubicBezTo>
                  <a:cubicBezTo>
                    <a:pt x="219" y="51"/>
                    <a:pt x="218" y="52"/>
                    <a:pt x="217" y="52"/>
                  </a:cubicBezTo>
                  <a:cubicBezTo>
                    <a:pt x="217" y="52"/>
                    <a:pt x="216" y="52"/>
                    <a:pt x="215" y="52"/>
                  </a:cubicBezTo>
                  <a:cubicBezTo>
                    <a:pt x="215" y="52"/>
                    <a:pt x="214" y="53"/>
                    <a:pt x="213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53"/>
                    <a:pt x="213" y="53"/>
                    <a:pt x="212" y="53"/>
                  </a:cubicBezTo>
                  <a:cubicBezTo>
                    <a:pt x="211" y="54"/>
                    <a:pt x="209" y="55"/>
                    <a:pt x="208" y="55"/>
                  </a:cubicBezTo>
                  <a:cubicBezTo>
                    <a:pt x="206" y="56"/>
                    <a:pt x="204" y="56"/>
                    <a:pt x="203" y="58"/>
                  </a:cubicBezTo>
                  <a:cubicBezTo>
                    <a:pt x="203" y="58"/>
                    <a:pt x="203" y="58"/>
                    <a:pt x="202" y="59"/>
                  </a:cubicBezTo>
                  <a:cubicBezTo>
                    <a:pt x="193" y="66"/>
                    <a:pt x="193" y="66"/>
                    <a:pt x="193" y="67"/>
                  </a:cubicBezTo>
                  <a:cubicBezTo>
                    <a:pt x="194" y="67"/>
                    <a:pt x="194" y="67"/>
                    <a:pt x="195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5" y="68"/>
                    <a:pt x="194" y="68"/>
                    <a:pt x="194" y="69"/>
                  </a:cubicBezTo>
                  <a:cubicBezTo>
                    <a:pt x="193" y="69"/>
                    <a:pt x="193" y="68"/>
                    <a:pt x="193" y="69"/>
                  </a:cubicBezTo>
                  <a:cubicBezTo>
                    <a:pt x="187" y="73"/>
                    <a:pt x="187" y="73"/>
                    <a:pt x="186" y="74"/>
                  </a:cubicBezTo>
                  <a:cubicBezTo>
                    <a:pt x="188" y="74"/>
                    <a:pt x="189" y="72"/>
                    <a:pt x="191" y="73"/>
                  </a:cubicBezTo>
                  <a:cubicBezTo>
                    <a:pt x="190" y="73"/>
                    <a:pt x="189" y="74"/>
                    <a:pt x="187" y="76"/>
                  </a:cubicBezTo>
                  <a:cubicBezTo>
                    <a:pt x="182" y="79"/>
                    <a:pt x="178" y="81"/>
                    <a:pt x="173" y="94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3" y="95"/>
                    <a:pt x="173" y="96"/>
                    <a:pt x="173" y="97"/>
                  </a:cubicBezTo>
                  <a:cubicBezTo>
                    <a:pt x="174" y="97"/>
                    <a:pt x="174" y="97"/>
                    <a:pt x="175" y="96"/>
                  </a:cubicBezTo>
                  <a:cubicBezTo>
                    <a:pt x="175" y="96"/>
                    <a:pt x="175" y="96"/>
                    <a:pt x="176" y="96"/>
                  </a:cubicBezTo>
                  <a:cubicBezTo>
                    <a:pt x="176" y="96"/>
                    <a:pt x="176" y="96"/>
                    <a:pt x="177" y="97"/>
                  </a:cubicBezTo>
                  <a:cubicBezTo>
                    <a:pt x="176" y="97"/>
                    <a:pt x="176" y="98"/>
                    <a:pt x="175" y="99"/>
                  </a:cubicBezTo>
                  <a:cubicBezTo>
                    <a:pt x="176" y="99"/>
                    <a:pt x="176" y="100"/>
                    <a:pt x="177" y="100"/>
                  </a:cubicBezTo>
                  <a:cubicBezTo>
                    <a:pt x="176" y="101"/>
                    <a:pt x="176" y="102"/>
                    <a:pt x="176" y="102"/>
                  </a:cubicBezTo>
                  <a:cubicBezTo>
                    <a:pt x="177" y="102"/>
                    <a:pt x="180" y="102"/>
                    <a:pt x="182" y="100"/>
                  </a:cubicBezTo>
                  <a:cubicBezTo>
                    <a:pt x="182" y="100"/>
                    <a:pt x="182" y="99"/>
                    <a:pt x="183" y="99"/>
                  </a:cubicBezTo>
                  <a:cubicBezTo>
                    <a:pt x="194" y="85"/>
                    <a:pt x="196" y="85"/>
                    <a:pt x="197" y="85"/>
                  </a:cubicBezTo>
                  <a:cubicBezTo>
                    <a:pt x="197" y="85"/>
                    <a:pt x="198" y="85"/>
                    <a:pt x="198" y="85"/>
                  </a:cubicBezTo>
                  <a:cubicBezTo>
                    <a:pt x="201" y="85"/>
                    <a:pt x="203" y="82"/>
                    <a:pt x="205" y="81"/>
                  </a:cubicBezTo>
                  <a:cubicBezTo>
                    <a:pt x="206" y="80"/>
                    <a:pt x="208" y="79"/>
                    <a:pt x="209" y="77"/>
                  </a:cubicBezTo>
                  <a:cubicBezTo>
                    <a:pt x="211" y="76"/>
                    <a:pt x="211" y="76"/>
                    <a:pt x="220" y="70"/>
                  </a:cubicBezTo>
                  <a:cubicBezTo>
                    <a:pt x="221" y="70"/>
                    <a:pt x="222" y="70"/>
                    <a:pt x="223" y="70"/>
                  </a:cubicBezTo>
                  <a:cubicBezTo>
                    <a:pt x="224" y="68"/>
                    <a:pt x="224" y="68"/>
                    <a:pt x="225" y="67"/>
                  </a:cubicBezTo>
                  <a:cubicBezTo>
                    <a:pt x="226" y="67"/>
                    <a:pt x="226" y="67"/>
                    <a:pt x="227" y="68"/>
                  </a:cubicBezTo>
                  <a:cubicBezTo>
                    <a:pt x="225" y="69"/>
                    <a:pt x="225" y="69"/>
                    <a:pt x="225" y="70"/>
                  </a:cubicBezTo>
                  <a:cubicBezTo>
                    <a:pt x="228" y="71"/>
                    <a:pt x="229" y="68"/>
                    <a:pt x="232" y="67"/>
                  </a:cubicBezTo>
                  <a:cubicBezTo>
                    <a:pt x="232" y="67"/>
                    <a:pt x="232" y="67"/>
                    <a:pt x="233" y="67"/>
                  </a:cubicBezTo>
                  <a:cubicBezTo>
                    <a:pt x="234" y="67"/>
                    <a:pt x="234" y="67"/>
                    <a:pt x="235" y="66"/>
                  </a:cubicBezTo>
                  <a:cubicBezTo>
                    <a:pt x="237" y="65"/>
                    <a:pt x="239" y="64"/>
                    <a:pt x="241" y="63"/>
                  </a:cubicBezTo>
                  <a:cubicBezTo>
                    <a:pt x="242" y="63"/>
                    <a:pt x="242" y="63"/>
                    <a:pt x="245" y="61"/>
                  </a:cubicBezTo>
                  <a:cubicBezTo>
                    <a:pt x="247" y="61"/>
                    <a:pt x="247" y="61"/>
                    <a:pt x="247" y="61"/>
                  </a:cubicBezTo>
                  <a:cubicBezTo>
                    <a:pt x="247" y="60"/>
                    <a:pt x="247" y="60"/>
                    <a:pt x="248" y="60"/>
                  </a:cubicBezTo>
                  <a:cubicBezTo>
                    <a:pt x="251" y="58"/>
                    <a:pt x="251" y="58"/>
                    <a:pt x="252" y="57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2" y="56"/>
                    <a:pt x="252" y="56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58"/>
                    <a:pt x="254" y="58"/>
                    <a:pt x="255" y="58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63" y="59"/>
                    <a:pt x="269" y="53"/>
                    <a:pt x="276" y="51"/>
                  </a:cubicBezTo>
                  <a:cubicBezTo>
                    <a:pt x="277" y="51"/>
                    <a:pt x="278" y="51"/>
                    <a:pt x="280" y="51"/>
                  </a:cubicBezTo>
                  <a:cubicBezTo>
                    <a:pt x="283" y="50"/>
                    <a:pt x="283" y="50"/>
                    <a:pt x="284" y="49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83" y="49"/>
                    <a:pt x="282" y="49"/>
                    <a:pt x="281" y="50"/>
                  </a:cubicBezTo>
                  <a:cubicBezTo>
                    <a:pt x="280" y="50"/>
                    <a:pt x="280" y="50"/>
                    <a:pt x="280" y="50"/>
                  </a:cubicBezTo>
                  <a:cubicBezTo>
                    <a:pt x="280" y="50"/>
                    <a:pt x="280" y="50"/>
                    <a:pt x="279" y="50"/>
                  </a:cubicBezTo>
                  <a:cubicBezTo>
                    <a:pt x="279" y="49"/>
                    <a:pt x="279" y="49"/>
                    <a:pt x="279" y="49"/>
                  </a:cubicBezTo>
                  <a:cubicBezTo>
                    <a:pt x="279" y="49"/>
                    <a:pt x="278" y="49"/>
                    <a:pt x="278" y="49"/>
                  </a:cubicBezTo>
                  <a:cubicBezTo>
                    <a:pt x="277" y="48"/>
                    <a:pt x="277" y="48"/>
                    <a:pt x="276" y="48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46"/>
                    <a:pt x="278" y="46"/>
                    <a:pt x="279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1" y="45"/>
                    <a:pt x="283" y="44"/>
                    <a:pt x="285" y="44"/>
                  </a:cubicBezTo>
                  <a:cubicBezTo>
                    <a:pt x="283" y="46"/>
                    <a:pt x="283" y="46"/>
                    <a:pt x="283" y="47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4" y="47"/>
                    <a:pt x="284" y="47"/>
                    <a:pt x="284" y="47"/>
                  </a:cubicBezTo>
                  <a:cubicBezTo>
                    <a:pt x="286" y="45"/>
                    <a:pt x="293" y="46"/>
                    <a:pt x="291" y="42"/>
                  </a:cubicBezTo>
                  <a:cubicBezTo>
                    <a:pt x="293" y="38"/>
                    <a:pt x="293" y="38"/>
                    <a:pt x="293" y="37"/>
                  </a:cubicBezTo>
                  <a:cubicBezTo>
                    <a:pt x="294" y="37"/>
                    <a:pt x="294" y="37"/>
                    <a:pt x="294" y="37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6" y="38"/>
                  </a:cubicBezTo>
                  <a:cubicBezTo>
                    <a:pt x="297" y="38"/>
                    <a:pt x="297" y="38"/>
                    <a:pt x="298" y="36"/>
                  </a:cubicBezTo>
                  <a:cubicBezTo>
                    <a:pt x="299" y="36"/>
                    <a:pt x="299" y="36"/>
                    <a:pt x="299" y="35"/>
                  </a:cubicBezTo>
                  <a:cubicBezTo>
                    <a:pt x="300" y="35"/>
                    <a:pt x="301" y="34"/>
                    <a:pt x="301" y="34"/>
                  </a:cubicBezTo>
                  <a:cubicBezTo>
                    <a:pt x="300" y="34"/>
                    <a:pt x="300" y="34"/>
                    <a:pt x="298" y="34"/>
                  </a:cubicBezTo>
                  <a:cubicBezTo>
                    <a:pt x="297" y="34"/>
                    <a:pt x="297" y="34"/>
                    <a:pt x="296" y="34"/>
                  </a:cubicBezTo>
                  <a:cubicBezTo>
                    <a:pt x="297" y="34"/>
                    <a:pt x="297" y="34"/>
                    <a:pt x="299" y="33"/>
                  </a:cubicBezTo>
                  <a:cubicBezTo>
                    <a:pt x="299" y="33"/>
                    <a:pt x="299" y="32"/>
                    <a:pt x="299" y="32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01" y="32"/>
                    <a:pt x="301" y="32"/>
                    <a:pt x="302" y="32"/>
                  </a:cubicBezTo>
                  <a:cubicBezTo>
                    <a:pt x="301" y="32"/>
                    <a:pt x="301" y="33"/>
                    <a:pt x="300" y="33"/>
                  </a:cubicBezTo>
                  <a:cubicBezTo>
                    <a:pt x="300" y="33"/>
                    <a:pt x="301" y="33"/>
                    <a:pt x="302" y="33"/>
                  </a:cubicBezTo>
                  <a:cubicBezTo>
                    <a:pt x="303" y="33"/>
                    <a:pt x="303" y="32"/>
                    <a:pt x="304" y="32"/>
                  </a:cubicBezTo>
                  <a:cubicBezTo>
                    <a:pt x="304" y="32"/>
                    <a:pt x="304" y="32"/>
                    <a:pt x="305" y="33"/>
                  </a:cubicBezTo>
                  <a:cubicBezTo>
                    <a:pt x="308" y="32"/>
                    <a:pt x="309" y="31"/>
                    <a:pt x="309" y="30"/>
                  </a:cubicBezTo>
                  <a:cubicBezTo>
                    <a:pt x="308" y="30"/>
                    <a:pt x="307" y="30"/>
                    <a:pt x="307" y="30"/>
                  </a:cubicBezTo>
                  <a:cubicBezTo>
                    <a:pt x="307" y="30"/>
                    <a:pt x="307" y="30"/>
                    <a:pt x="311" y="29"/>
                  </a:cubicBezTo>
                  <a:cubicBezTo>
                    <a:pt x="311" y="29"/>
                    <a:pt x="312" y="29"/>
                    <a:pt x="313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4" y="29"/>
                    <a:pt x="315" y="28"/>
                    <a:pt x="315" y="28"/>
                  </a:cubicBezTo>
                  <a:cubicBezTo>
                    <a:pt x="315" y="27"/>
                    <a:pt x="315" y="27"/>
                    <a:pt x="315" y="27"/>
                  </a:cubicBezTo>
                  <a:cubicBezTo>
                    <a:pt x="316" y="26"/>
                    <a:pt x="316" y="26"/>
                    <a:pt x="318" y="24"/>
                  </a:cubicBezTo>
                  <a:cubicBezTo>
                    <a:pt x="318" y="24"/>
                    <a:pt x="319" y="24"/>
                    <a:pt x="320" y="24"/>
                  </a:cubicBezTo>
                  <a:cubicBezTo>
                    <a:pt x="320" y="24"/>
                    <a:pt x="321" y="23"/>
                    <a:pt x="322" y="22"/>
                  </a:cubicBezTo>
                  <a:cubicBezTo>
                    <a:pt x="322" y="22"/>
                    <a:pt x="323" y="21"/>
                    <a:pt x="324" y="20"/>
                  </a:cubicBezTo>
                  <a:cubicBezTo>
                    <a:pt x="323" y="20"/>
                    <a:pt x="323" y="20"/>
                    <a:pt x="322" y="20"/>
                  </a:cubicBezTo>
                  <a:cubicBezTo>
                    <a:pt x="323" y="20"/>
                    <a:pt x="323" y="20"/>
                    <a:pt x="323" y="19"/>
                  </a:cubicBezTo>
                  <a:cubicBezTo>
                    <a:pt x="323" y="19"/>
                    <a:pt x="323" y="19"/>
                    <a:pt x="323" y="19"/>
                  </a:cubicBezTo>
                  <a:cubicBezTo>
                    <a:pt x="324" y="19"/>
                    <a:pt x="324" y="19"/>
                    <a:pt x="324" y="19"/>
                  </a:cubicBezTo>
                  <a:cubicBezTo>
                    <a:pt x="325" y="18"/>
                    <a:pt x="325" y="18"/>
                    <a:pt x="327" y="18"/>
                  </a:cubicBezTo>
                  <a:cubicBezTo>
                    <a:pt x="327" y="18"/>
                    <a:pt x="327" y="18"/>
                    <a:pt x="328" y="19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5" y="20"/>
                    <a:pt x="325" y="20"/>
                    <a:pt x="324" y="21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326" y="20"/>
                    <a:pt x="327" y="19"/>
                    <a:pt x="330" y="18"/>
                  </a:cubicBezTo>
                  <a:cubicBezTo>
                    <a:pt x="330" y="18"/>
                    <a:pt x="330" y="17"/>
                    <a:pt x="331" y="17"/>
                  </a:cubicBezTo>
                  <a:cubicBezTo>
                    <a:pt x="331" y="17"/>
                    <a:pt x="331" y="17"/>
                    <a:pt x="331" y="16"/>
                  </a:cubicBezTo>
                  <a:cubicBezTo>
                    <a:pt x="331" y="16"/>
                    <a:pt x="330" y="16"/>
                    <a:pt x="330" y="16"/>
                  </a:cubicBezTo>
                  <a:cubicBezTo>
                    <a:pt x="330" y="16"/>
                    <a:pt x="330" y="16"/>
                    <a:pt x="329" y="16"/>
                  </a:cubicBezTo>
                  <a:cubicBezTo>
                    <a:pt x="330" y="16"/>
                    <a:pt x="330" y="16"/>
                    <a:pt x="331" y="15"/>
                  </a:cubicBezTo>
                  <a:cubicBezTo>
                    <a:pt x="332" y="15"/>
                    <a:pt x="332" y="15"/>
                    <a:pt x="332" y="15"/>
                  </a:cubicBezTo>
                  <a:cubicBezTo>
                    <a:pt x="333" y="15"/>
                    <a:pt x="333" y="15"/>
                    <a:pt x="334" y="14"/>
                  </a:cubicBezTo>
                  <a:cubicBezTo>
                    <a:pt x="333" y="14"/>
                    <a:pt x="333" y="14"/>
                    <a:pt x="330" y="15"/>
                  </a:cubicBezTo>
                  <a:cubicBezTo>
                    <a:pt x="331" y="14"/>
                    <a:pt x="332" y="14"/>
                    <a:pt x="333" y="13"/>
                  </a:cubicBezTo>
                  <a:cubicBezTo>
                    <a:pt x="333" y="13"/>
                    <a:pt x="333" y="13"/>
                    <a:pt x="338" y="11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40" y="10"/>
                    <a:pt x="340" y="10"/>
                    <a:pt x="342" y="10"/>
                  </a:cubicBezTo>
                  <a:cubicBezTo>
                    <a:pt x="342" y="10"/>
                    <a:pt x="342" y="10"/>
                    <a:pt x="343" y="10"/>
                  </a:cubicBezTo>
                  <a:cubicBezTo>
                    <a:pt x="343" y="10"/>
                    <a:pt x="346" y="8"/>
                    <a:pt x="353" y="6"/>
                  </a:cubicBezTo>
                  <a:cubicBezTo>
                    <a:pt x="354" y="6"/>
                    <a:pt x="354" y="6"/>
                    <a:pt x="354" y="6"/>
                  </a:cubicBezTo>
                  <a:cubicBezTo>
                    <a:pt x="354" y="6"/>
                    <a:pt x="353" y="6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3" y="6"/>
                    <a:pt x="354" y="6"/>
                    <a:pt x="354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6" y="5"/>
                    <a:pt x="358" y="5"/>
                    <a:pt x="359" y="5"/>
                  </a:cubicBezTo>
                  <a:cubicBezTo>
                    <a:pt x="359" y="5"/>
                    <a:pt x="359" y="5"/>
                    <a:pt x="360" y="5"/>
                  </a:cubicBezTo>
                  <a:cubicBezTo>
                    <a:pt x="361" y="5"/>
                    <a:pt x="361" y="5"/>
                    <a:pt x="363" y="4"/>
                  </a:cubicBezTo>
                  <a:moveTo>
                    <a:pt x="346" y="1"/>
                  </a:moveTo>
                  <a:cubicBezTo>
                    <a:pt x="347" y="1"/>
                    <a:pt x="348" y="1"/>
                    <a:pt x="349" y="1"/>
                  </a:cubicBezTo>
                  <a:cubicBezTo>
                    <a:pt x="347" y="1"/>
                    <a:pt x="347" y="1"/>
                    <a:pt x="34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353" y="0"/>
                    <a:pt x="354" y="0"/>
                    <a:pt x="355" y="0"/>
                  </a:cubicBezTo>
                  <a:cubicBezTo>
                    <a:pt x="355" y="0"/>
                    <a:pt x="356" y="0"/>
                    <a:pt x="356" y="0"/>
                  </a:cubicBezTo>
                  <a:cubicBezTo>
                    <a:pt x="355" y="0"/>
                    <a:pt x="353" y="0"/>
                    <a:pt x="352" y="0"/>
                  </a:cubicBezTo>
                  <a:cubicBezTo>
                    <a:pt x="353" y="0"/>
                    <a:pt x="353" y="0"/>
                    <a:pt x="354" y="0"/>
                  </a:cubicBezTo>
                  <a:cubicBezTo>
                    <a:pt x="353" y="0"/>
                    <a:pt x="352" y="0"/>
                    <a:pt x="351" y="0"/>
                  </a:cubicBezTo>
                  <a:cubicBezTo>
                    <a:pt x="352" y="0"/>
                    <a:pt x="353" y="0"/>
                    <a:pt x="355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4" y="0"/>
                    <a:pt x="352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1" y="0"/>
                    <a:pt x="352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9" y="0"/>
                    <a:pt x="348" y="0"/>
                    <a:pt x="347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1" y="1"/>
                    <a:pt x="339" y="1"/>
                    <a:pt x="336" y="1"/>
                  </a:cubicBezTo>
                  <a:cubicBezTo>
                    <a:pt x="337" y="1"/>
                    <a:pt x="339" y="1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1" y="1"/>
                    <a:pt x="343" y="1"/>
                    <a:pt x="345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3" y="0"/>
                    <a:pt x="341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2" y="1"/>
                    <a:pt x="332" y="1"/>
                    <a:pt x="332" y="1"/>
                  </a:cubicBezTo>
                  <a:cubicBezTo>
                    <a:pt x="331" y="2"/>
                    <a:pt x="331" y="2"/>
                    <a:pt x="331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1" y="3"/>
                    <a:pt x="321" y="3"/>
                    <a:pt x="320" y="3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8" y="3"/>
                    <a:pt x="319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6" y="2"/>
                    <a:pt x="326" y="2"/>
                    <a:pt x="326" y="2"/>
                  </a:cubicBezTo>
                  <a:cubicBezTo>
                    <a:pt x="328" y="2"/>
                    <a:pt x="329" y="2"/>
                    <a:pt x="331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30" y="2"/>
                    <a:pt x="330" y="2"/>
                    <a:pt x="330" y="2"/>
                  </a:cubicBezTo>
                  <a:cubicBezTo>
                    <a:pt x="328" y="2"/>
                    <a:pt x="326" y="3"/>
                    <a:pt x="324" y="3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8" y="3"/>
                    <a:pt x="317" y="4"/>
                    <a:pt x="317" y="4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10" y="5"/>
                    <a:pt x="310" y="5"/>
                    <a:pt x="310" y="5"/>
                  </a:cubicBezTo>
                  <a:cubicBezTo>
                    <a:pt x="307" y="5"/>
                    <a:pt x="307" y="5"/>
                    <a:pt x="307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06" y="6"/>
                    <a:pt x="306" y="6"/>
                    <a:pt x="306" y="6"/>
                  </a:cubicBezTo>
                  <a:cubicBezTo>
                    <a:pt x="308" y="4"/>
                    <a:pt x="311" y="5"/>
                    <a:pt x="314" y="4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2" y="4"/>
                    <a:pt x="312" y="4"/>
                    <a:pt x="312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7" y="7"/>
                    <a:pt x="296" y="7"/>
                    <a:pt x="294" y="8"/>
                  </a:cubicBezTo>
                  <a:cubicBezTo>
                    <a:pt x="293" y="8"/>
                    <a:pt x="292" y="8"/>
                    <a:pt x="291" y="9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3" y="8"/>
                    <a:pt x="293" y="8"/>
                    <a:pt x="293" y="8"/>
                  </a:cubicBezTo>
                  <a:cubicBezTo>
                    <a:pt x="292" y="8"/>
                    <a:pt x="291" y="8"/>
                    <a:pt x="290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2" y="11"/>
                    <a:pt x="284" y="10"/>
                    <a:pt x="285" y="10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2"/>
                    <a:pt x="278" y="12"/>
                    <a:pt x="278" y="12"/>
                  </a:cubicBezTo>
                  <a:cubicBezTo>
                    <a:pt x="280" y="11"/>
                    <a:pt x="282" y="11"/>
                    <a:pt x="283" y="10"/>
                  </a:cubicBezTo>
                  <a:cubicBezTo>
                    <a:pt x="280" y="11"/>
                    <a:pt x="277" y="12"/>
                    <a:pt x="274" y="12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67" y="14"/>
                    <a:pt x="267" y="14"/>
                    <a:pt x="267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5"/>
                    <a:pt x="266" y="15"/>
                    <a:pt x="267" y="15"/>
                  </a:cubicBezTo>
                  <a:cubicBezTo>
                    <a:pt x="266" y="15"/>
                    <a:pt x="265" y="15"/>
                    <a:pt x="265" y="15"/>
                  </a:cubicBezTo>
                  <a:cubicBezTo>
                    <a:pt x="266" y="15"/>
                    <a:pt x="267" y="15"/>
                    <a:pt x="267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5"/>
                    <a:pt x="266" y="15"/>
                    <a:pt x="267" y="15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4" y="16"/>
                    <a:pt x="264" y="16"/>
                    <a:pt x="263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8" y="15"/>
                    <a:pt x="268" y="15"/>
                    <a:pt x="271" y="14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8" y="10"/>
                    <a:pt x="291" y="9"/>
                    <a:pt x="293" y="8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8"/>
                    <a:pt x="299" y="7"/>
                    <a:pt x="300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9" y="7"/>
                    <a:pt x="299" y="7"/>
                    <a:pt x="299" y="7"/>
                  </a:cubicBezTo>
                  <a:cubicBezTo>
                    <a:pt x="300" y="7"/>
                    <a:pt x="302" y="6"/>
                    <a:pt x="304" y="6"/>
                  </a:cubicBezTo>
                  <a:cubicBezTo>
                    <a:pt x="304" y="6"/>
                    <a:pt x="304" y="6"/>
                    <a:pt x="304" y="6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4" y="6"/>
                    <a:pt x="305" y="6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4" y="5"/>
                    <a:pt x="314" y="5"/>
                    <a:pt x="314" y="5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5" y="5"/>
                    <a:pt x="315" y="5"/>
                    <a:pt x="315" y="5"/>
                  </a:cubicBezTo>
                  <a:cubicBezTo>
                    <a:pt x="318" y="4"/>
                    <a:pt x="318" y="4"/>
                    <a:pt x="318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3" y="3"/>
                    <a:pt x="327" y="3"/>
                    <a:pt x="330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3" y="2"/>
                    <a:pt x="334" y="2"/>
                    <a:pt x="335" y="2"/>
                  </a:cubicBezTo>
                  <a:cubicBezTo>
                    <a:pt x="333" y="2"/>
                    <a:pt x="333" y="2"/>
                    <a:pt x="332" y="2"/>
                  </a:cubicBezTo>
                  <a:cubicBezTo>
                    <a:pt x="333" y="2"/>
                    <a:pt x="333" y="2"/>
                    <a:pt x="333" y="2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8" y="2"/>
                    <a:pt x="340" y="2"/>
                    <a:pt x="341" y="1"/>
                  </a:cubicBezTo>
                  <a:cubicBezTo>
                    <a:pt x="342" y="1"/>
                    <a:pt x="342" y="1"/>
                    <a:pt x="346" y="1"/>
                  </a:cubicBezTo>
                  <a:moveTo>
                    <a:pt x="300" y="6"/>
                  </a:moveTo>
                  <a:cubicBezTo>
                    <a:pt x="301" y="6"/>
                    <a:pt x="303" y="6"/>
                    <a:pt x="304" y="6"/>
                  </a:cubicBezTo>
                  <a:cubicBezTo>
                    <a:pt x="305" y="5"/>
                    <a:pt x="306" y="5"/>
                    <a:pt x="308" y="5"/>
                  </a:cubicBezTo>
                  <a:cubicBezTo>
                    <a:pt x="311" y="4"/>
                    <a:pt x="311" y="4"/>
                    <a:pt x="311" y="4"/>
                  </a:cubicBezTo>
                  <a:cubicBezTo>
                    <a:pt x="311" y="4"/>
                    <a:pt x="312" y="4"/>
                    <a:pt x="313" y="4"/>
                  </a:cubicBezTo>
                  <a:cubicBezTo>
                    <a:pt x="314" y="4"/>
                    <a:pt x="315" y="4"/>
                    <a:pt x="315" y="4"/>
                  </a:cubicBezTo>
                  <a:cubicBezTo>
                    <a:pt x="315" y="4"/>
                    <a:pt x="314" y="4"/>
                    <a:pt x="313" y="4"/>
                  </a:cubicBezTo>
                  <a:cubicBezTo>
                    <a:pt x="313" y="4"/>
                    <a:pt x="319" y="3"/>
                    <a:pt x="324" y="2"/>
                  </a:cubicBezTo>
                  <a:cubicBezTo>
                    <a:pt x="326" y="2"/>
                    <a:pt x="328" y="2"/>
                    <a:pt x="331" y="2"/>
                  </a:cubicBezTo>
                  <a:cubicBezTo>
                    <a:pt x="330" y="2"/>
                    <a:pt x="329" y="2"/>
                    <a:pt x="328" y="2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7" y="2"/>
                    <a:pt x="326" y="2"/>
                    <a:pt x="325" y="2"/>
                  </a:cubicBezTo>
                  <a:cubicBezTo>
                    <a:pt x="325" y="2"/>
                    <a:pt x="325" y="2"/>
                    <a:pt x="325" y="2"/>
                  </a:cubicBezTo>
                  <a:cubicBezTo>
                    <a:pt x="323" y="2"/>
                    <a:pt x="321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5" y="4"/>
                    <a:pt x="315" y="4"/>
                    <a:pt x="315" y="4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9" y="5"/>
                    <a:pt x="309" y="5"/>
                    <a:pt x="309" y="5"/>
                  </a:cubicBezTo>
                  <a:cubicBezTo>
                    <a:pt x="308" y="5"/>
                    <a:pt x="308" y="5"/>
                    <a:pt x="307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3" y="6"/>
                    <a:pt x="303" y="6"/>
                    <a:pt x="303" y="6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4" y="5"/>
                    <a:pt x="304" y="5"/>
                    <a:pt x="304" y="5"/>
                  </a:cubicBezTo>
                  <a:cubicBezTo>
                    <a:pt x="303" y="6"/>
                    <a:pt x="301" y="6"/>
                    <a:pt x="300" y="6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295" y="7"/>
                    <a:pt x="295" y="7"/>
                    <a:pt x="295" y="7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89" y="9"/>
                    <a:pt x="289" y="9"/>
                    <a:pt x="289" y="9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88" y="9"/>
                    <a:pt x="288" y="9"/>
                    <a:pt x="288" y="9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1" y="8"/>
                    <a:pt x="291" y="8"/>
                    <a:pt x="291" y="8"/>
                  </a:cubicBezTo>
                  <a:cubicBezTo>
                    <a:pt x="292" y="8"/>
                    <a:pt x="293" y="8"/>
                    <a:pt x="294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5" y="7"/>
                  </a:cubicBezTo>
                  <a:cubicBezTo>
                    <a:pt x="296" y="7"/>
                    <a:pt x="297" y="7"/>
                    <a:pt x="298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8" y="7"/>
                    <a:pt x="299" y="7"/>
                    <a:pt x="300" y="6"/>
                  </a:cubicBezTo>
                  <a:moveTo>
                    <a:pt x="275" y="12"/>
                  </a:moveTo>
                  <a:cubicBezTo>
                    <a:pt x="277" y="11"/>
                    <a:pt x="280" y="11"/>
                    <a:pt x="282" y="1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77" y="12"/>
                    <a:pt x="277" y="12"/>
                    <a:pt x="277" y="12"/>
                  </a:cubicBezTo>
                  <a:cubicBezTo>
                    <a:pt x="275" y="12"/>
                    <a:pt x="275" y="12"/>
                    <a:pt x="275" y="12"/>
                  </a:cubicBezTo>
                  <a:moveTo>
                    <a:pt x="251" y="20"/>
                  </a:moveTo>
                  <a:cubicBezTo>
                    <a:pt x="251" y="20"/>
                    <a:pt x="251" y="20"/>
                    <a:pt x="251" y="20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9" y="17"/>
                    <a:pt x="259" y="17"/>
                    <a:pt x="259" y="17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9" y="14"/>
                    <a:pt x="269" y="14"/>
                    <a:pt x="269" y="1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45" y="21"/>
                    <a:pt x="245" y="21"/>
                    <a:pt x="245" y="21"/>
                  </a:cubicBezTo>
                  <a:cubicBezTo>
                    <a:pt x="246" y="21"/>
                    <a:pt x="246" y="21"/>
                    <a:pt x="246" y="21"/>
                  </a:cubicBezTo>
                  <a:cubicBezTo>
                    <a:pt x="246" y="21"/>
                    <a:pt x="247" y="21"/>
                    <a:pt x="248" y="21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1"/>
                    <a:pt x="247" y="21"/>
                    <a:pt x="247" y="21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7" y="22"/>
                    <a:pt x="249" y="21"/>
                    <a:pt x="251" y="20"/>
                  </a:cubicBezTo>
                  <a:moveTo>
                    <a:pt x="179" y="56"/>
                  </a:moveTo>
                  <a:cubicBezTo>
                    <a:pt x="182" y="54"/>
                    <a:pt x="182" y="54"/>
                    <a:pt x="182" y="54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52"/>
                    <a:pt x="185" y="52"/>
                    <a:pt x="180" y="54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9" y="56"/>
                    <a:pt x="179" y="56"/>
                    <a:pt x="179" y="56"/>
                  </a:cubicBezTo>
                  <a:moveTo>
                    <a:pt x="156" y="69"/>
                  </a:moveTo>
                  <a:cubicBezTo>
                    <a:pt x="154" y="70"/>
                    <a:pt x="154" y="70"/>
                    <a:pt x="154" y="70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6" y="69"/>
                    <a:pt x="156" y="69"/>
                    <a:pt x="156" y="69"/>
                  </a:cubicBezTo>
                  <a:close/>
                  <a:moveTo>
                    <a:pt x="6" y="417"/>
                  </a:moveTo>
                  <a:cubicBezTo>
                    <a:pt x="5" y="413"/>
                    <a:pt x="5" y="413"/>
                    <a:pt x="5" y="413"/>
                  </a:cubicBezTo>
                  <a:cubicBezTo>
                    <a:pt x="5" y="409"/>
                    <a:pt x="5" y="409"/>
                    <a:pt x="5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3" y="408"/>
                    <a:pt x="3" y="408"/>
                    <a:pt x="3" y="408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2"/>
                    <a:pt x="1" y="389"/>
                    <a:pt x="1" y="387"/>
                  </a:cubicBezTo>
                  <a:cubicBezTo>
                    <a:pt x="1" y="379"/>
                    <a:pt x="1" y="379"/>
                    <a:pt x="1" y="379"/>
                  </a:cubicBezTo>
                  <a:cubicBezTo>
                    <a:pt x="1" y="378"/>
                    <a:pt x="1" y="376"/>
                    <a:pt x="1" y="37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6"/>
                    <a:pt x="1" y="389"/>
                    <a:pt x="1" y="399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2" y="407"/>
                    <a:pt x="2" y="407"/>
                    <a:pt x="2" y="407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3" y="414"/>
                    <a:pt x="3" y="414"/>
                    <a:pt x="3" y="414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5" y="421"/>
                    <a:pt x="5" y="421"/>
                    <a:pt x="5" y="421"/>
                  </a:cubicBezTo>
                  <a:cubicBezTo>
                    <a:pt x="4" y="416"/>
                    <a:pt x="4" y="416"/>
                    <a:pt x="4" y="416"/>
                  </a:cubicBezTo>
                  <a:cubicBezTo>
                    <a:pt x="4" y="413"/>
                    <a:pt x="4" y="413"/>
                    <a:pt x="4" y="413"/>
                  </a:cubicBezTo>
                  <a:cubicBezTo>
                    <a:pt x="5" y="414"/>
                    <a:pt x="5" y="414"/>
                    <a:pt x="5" y="41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6" y="417"/>
                    <a:pt x="6" y="417"/>
                    <a:pt x="6" y="417"/>
                  </a:cubicBezTo>
                  <a:moveTo>
                    <a:pt x="182" y="6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8" y="60"/>
                    <a:pt x="187" y="60"/>
                    <a:pt x="187" y="60"/>
                  </a:cubicBezTo>
                  <a:cubicBezTo>
                    <a:pt x="187" y="59"/>
                    <a:pt x="188" y="59"/>
                    <a:pt x="189" y="58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6" y="50"/>
                    <a:pt x="197" y="49"/>
                    <a:pt x="199" y="48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2" y="51"/>
                    <a:pt x="171" y="59"/>
                    <a:pt x="162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76"/>
                    <a:pt x="146" y="76"/>
                    <a:pt x="145" y="77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60" y="66"/>
                    <a:pt x="160" y="66"/>
                    <a:pt x="160" y="66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5"/>
                    <a:pt x="163" y="64"/>
                    <a:pt x="164" y="63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79" y="57"/>
                    <a:pt x="179" y="57"/>
                    <a:pt x="179" y="57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7" y="69"/>
                    <a:pt x="156" y="70"/>
                    <a:pt x="155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8" y="72"/>
                    <a:pt x="158" y="72"/>
                    <a:pt x="158" y="72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1"/>
                    <a:pt x="149" y="81"/>
                    <a:pt x="149" y="8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3" y="83"/>
                    <a:pt x="155" y="82"/>
                    <a:pt x="156" y="80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179" y="65"/>
                    <a:pt x="179" y="65"/>
                    <a:pt x="179" y="65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moveTo>
                    <a:pt x="110" y="148"/>
                  </a:moveTo>
                  <a:cubicBezTo>
                    <a:pt x="112" y="146"/>
                    <a:pt x="112" y="146"/>
                    <a:pt x="112" y="146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5"/>
                    <a:pt x="115" y="135"/>
                    <a:pt x="115" y="135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32" y="102"/>
                    <a:pt x="130" y="103"/>
                    <a:pt x="129" y="10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8"/>
                    <a:pt x="132" y="96"/>
                    <a:pt x="134" y="94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8" y="89"/>
                    <a:pt x="138" y="89"/>
                    <a:pt x="138" y="89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2" y="83"/>
                    <a:pt x="142" y="83"/>
                    <a:pt x="142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7" y="115"/>
                    <a:pt x="105" y="116"/>
                    <a:pt x="103" y="118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9" y="133"/>
                    <a:pt x="87" y="135"/>
                    <a:pt x="85" y="137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4" y="137"/>
                    <a:pt x="85" y="135"/>
                    <a:pt x="86" y="134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2" y="126"/>
                    <a:pt x="85" y="135"/>
                    <a:pt x="79" y="142"/>
                  </a:cubicBezTo>
                  <a:cubicBezTo>
                    <a:pt x="67" y="158"/>
                    <a:pt x="67" y="158"/>
                    <a:pt x="47" y="190"/>
                  </a:cubicBezTo>
                  <a:cubicBezTo>
                    <a:pt x="37" y="208"/>
                    <a:pt x="37" y="208"/>
                    <a:pt x="23" y="243"/>
                  </a:cubicBezTo>
                  <a:cubicBezTo>
                    <a:pt x="19" y="253"/>
                    <a:pt x="15" y="267"/>
                    <a:pt x="12" y="277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1" y="280"/>
                    <a:pt x="11" y="280"/>
                    <a:pt x="11" y="280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0" y="286"/>
                    <a:pt x="10" y="286"/>
                    <a:pt x="10" y="286"/>
                  </a:cubicBezTo>
                  <a:cubicBezTo>
                    <a:pt x="10" y="288"/>
                    <a:pt x="10" y="289"/>
                    <a:pt x="9" y="291"/>
                  </a:cubicBezTo>
                  <a:cubicBezTo>
                    <a:pt x="9" y="294"/>
                    <a:pt x="9" y="294"/>
                    <a:pt x="9" y="294"/>
                  </a:cubicBezTo>
                  <a:cubicBezTo>
                    <a:pt x="8" y="297"/>
                    <a:pt x="8" y="297"/>
                    <a:pt x="8" y="297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7" y="308"/>
                    <a:pt x="7" y="308"/>
                    <a:pt x="7" y="308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9" y="298"/>
                    <a:pt x="9" y="298"/>
                    <a:pt x="9" y="298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12" y="280"/>
                    <a:pt x="13" y="277"/>
                    <a:pt x="14" y="274"/>
                  </a:cubicBezTo>
                  <a:cubicBezTo>
                    <a:pt x="15" y="272"/>
                    <a:pt x="15" y="270"/>
                    <a:pt x="16" y="268"/>
                  </a:cubicBezTo>
                  <a:cubicBezTo>
                    <a:pt x="18" y="262"/>
                    <a:pt x="18" y="262"/>
                    <a:pt x="18" y="262"/>
                  </a:cubicBezTo>
                  <a:cubicBezTo>
                    <a:pt x="19" y="260"/>
                    <a:pt x="19" y="260"/>
                    <a:pt x="19" y="260"/>
                  </a:cubicBezTo>
                  <a:cubicBezTo>
                    <a:pt x="21" y="255"/>
                    <a:pt x="21" y="255"/>
                    <a:pt x="21" y="255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1" y="231"/>
                    <a:pt x="31" y="231"/>
                    <a:pt x="31" y="231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4" y="226"/>
                    <a:pt x="34" y="226"/>
                    <a:pt x="34" y="22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7" y="223"/>
                    <a:pt x="37" y="223"/>
                    <a:pt x="37" y="223"/>
                  </a:cubicBezTo>
                  <a:cubicBezTo>
                    <a:pt x="38" y="220"/>
                    <a:pt x="38" y="220"/>
                    <a:pt x="38" y="220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3" y="212"/>
                    <a:pt x="43" y="212"/>
                    <a:pt x="44" y="212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6"/>
                    <a:pt x="49" y="206"/>
                    <a:pt x="49" y="206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6" y="194"/>
                    <a:pt x="57" y="194"/>
                    <a:pt x="57" y="194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6"/>
                    <a:pt x="69" y="186"/>
                    <a:pt x="70" y="187"/>
                  </a:cubicBezTo>
                  <a:cubicBezTo>
                    <a:pt x="70" y="188"/>
                    <a:pt x="69" y="188"/>
                    <a:pt x="69" y="189"/>
                  </a:cubicBezTo>
                  <a:cubicBezTo>
                    <a:pt x="68" y="189"/>
                    <a:pt x="67" y="189"/>
                    <a:pt x="66" y="189"/>
                  </a:cubicBezTo>
                  <a:cubicBezTo>
                    <a:pt x="63" y="192"/>
                    <a:pt x="63" y="192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71" y="190"/>
                    <a:pt x="71" y="190"/>
                    <a:pt x="71" y="190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6" y="171"/>
                    <a:pt x="76" y="171"/>
                    <a:pt x="76" y="171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67" y="174"/>
                    <a:pt x="67" y="174"/>
                    <a:pt x="67" y="174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2" y="167"/>
                    <a:pt x="72" y="167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83" y="157"/>
                    <a:pt x="83" y="157"/>
                    <a:pt x="83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7" y="156"/>
                    <a:pt x="87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0" y="148"/>
                    <a:pt x="110" y="148"/>
                    <a:pt x="110" y="148"/>
                  </a:cubicBezTo>
                </a:path>
              </a:pathLst>
            </a:custGeom>
            <a:solidFill>
              <a:srgbClr val="262626">
                <a:lumMod val="65000"/>
                <a:lumOff val="3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1905000" y="744582"/>
            <a:ext cx="6781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Freeform 166"/>
          <p:cNvSpPr>
            <a:spLocks noEditPoints="1"/>
          </p:cNvSpPr>
          <p:nvPr/>
        </p:nvSpPr>
        <p:spPr bwMode="auto">
          <a:xfrm>
            <a:off x="2780799" y="4338382"/>
            <a:ext cx="316777" cy="396935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Freeform 138"/>
          <p:cNvSpPr>
            <a:spLocks noEditPoints="1"/>
          </p:cNvSpPr>
          <p:nvPr/>
        </p:nvSpPr>
        <p:spPr bwMode="auto">
          <a:xfrm>
            <a:off x="6114267" y="3117484"/>
            <a:ext cx="369183" cy="28918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rgbClr val="3BC7E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73" name="Freeform 181"/>
          <p:cNvSpPr>
            <a:spLocks/>
          </p:cNvSpPr>
          <p:nvPr/>
        </p:nvSpPr>
        <p:spPr bwMode="auto">
          <a:xfrm>
            <a:off x="6599193" y="4345194"/>
            <a:ext cx="238114" cy="441765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76" name="Freeform 165"/>
          <p:cNvSpPr>
            <a:spLocks noEditPoints="1"/>
          </p:cNvSpPr>
          <p:nvPr/>
        </p:nvSpPr>
        <p:spPr bwMode="auto">
          <a:xfrm>
            <a:off x="6119081" y="5583656"/>
            <a:ext cx="292378" cy="302233"/>
          </a:xfrm>
          <a:custGeom>
            <a:avLst/>
            <a:gdLst>
              <a:gd name="T0" fmla="*/ 79 w 79"/>
              <a:gd name="T1" fmla="*/ 6 h 92"/>
              <a:gd name="T2" fmla="*/ 10 w 79"/>
              <a:gd name="T3" fmla="*/ 6 h 92"/>
              <a:gd name="T4" fmla="*/ 8 w 79"/>
              <a:gd name="T5" fmla="*/ 9 h 92"/>
              <a:gd name="T6" fmla="*/ 7 w 79"/>
              <a:gd name="T7" fmla="*/ 12 h 92"/>
              <a:gd name="T8" fmla="*/ 8 w 79"/>
              <a:gd name="T9" fmla="*/ 15 h 92"/>
              <a:gd name="T10" fmla="*/ 10 w 79"/>
              <a:gd name="T11" fmla="*/ 18 h 92"/>
              <a:gd name="T12" fmla="*/ 14 w 79"/>
              <a:gd name="T13" fmla="*/ 18 h 92"/>
              <a:gd name="T14" fmla="*/ 11 w 79"/>
              <a:gd name="T15" fmla="*/ 22 h 92"/>
              <a:gd name="T16" fmla="*/ 11 w 79"/>
              <a:gd name="T17" fmla="*/ 55 h 92"/>
              <a:gd name="T18" fmla="*/ 21 w 79"/>
              <a:gd name="T19" fmla="*/ 47 h 92"/>
              <a:gd name="T20" fmla="*/ 33 w 79"/>
              <a:gd name="T21" fmla="*/ 54 h 92"/>
              <a:gd name="T22" fmla="*/ 33 w 79"/>
              <a:gd name="T23" fmla="*/ 22 h 92"/>
              <a:gd name="T24" fmla="*/ 36 w 79"/>
              <a:gd name="T25" fmla="*/ 18 h 92"/>
              <a:gd name="T26" fmla="*/ 79 w 79"/>
              <a:gd name="T27" fmla="*/ 18 h 92"/>
              <a:gd name="T28" fmla="*/ 79 w 79"/>
              <a:gd name="T29" fmla="*/ 22 h 92"/>
              <a:gd name="T30" fmla="*/ 79 w 79"/>
              <a:gd name="T31" fmla="*/ 25 h 92"/>
              <a:gd name="T32" fmla="*/ 79 w 79"/>
              <a:gd name="T33" fmla="*/ 92 h 92"/>
              <a:gd name="T34" fmla="*/ 13 w 79"/>
              <a:gd name="T35" fmla="*/ 92 h 92"/>
              <a:gd name="T36" fmla="*/ 1 w 79"/>
              <a:gd name="T37" fmla="*/ 85 h 92"/>
              <a:gd name="T38" fmla="*/ 1 w 79"/>
              <a:gd name="T39" fmla="*/ 13 h 92"/>
              <a:gd name="T40" fmla="*/ 0 w 79"/>
              <a:gd name="T41" fmla="*/ 12 h 92"/>
              <a:gd name="T42" fmla="*/ 2 w 79"/>
              <a:gd name="T43" fmla="*/ 6 h 92"/>
              <a:gd name="T44" fmla="*/ 8 w 79"/>
              <a:gd name="T45" fmla="*/ 0 h 92"/>
              <a:gd name="T46" fmla="*/ 9 w 79"/>
              <a:gd name="T47" fmla="*/ 0 h 92"/>
              <a:gd name="T48" fmla="*/ 10 w 79"/>
              <a:gd name="T49" fmla="*/ 0 h 92"/>
              <a:gd name="T50" fmla="*/ 79 w 79"/>
              <a:gd name="T51" fmla="*/ 0 h 92"/>
              <a:gd name="T52" fmla="*/ 79 w 79"/>
              <a:gd name="T53" fmla="*/ 6 h 92"/>
              <a:gd name="T54" fmla="*/ 12 w 79"/>
              <a:gd name="T55" fmla="*/ 16 h 92"/>
              <a:gd name="T56" fmla="*/ 74 w 79"/>
              <a:gd name="T57" fmla="*/ 16 h 92"/>
              <a:gd name="T58" fmla="*/ 74 w 79"/>
              <a:gd name="T59" fmla="*/ 14 h 92"/>
              <a:gd name="T60" fmla="*/ 11 w 79"/>
              <a:gd name="T61" fmla="*/ 14 h 92"/>
              <a:gd name="T62" fmla="*/ 12 w 79"/>
              <a:gd name="T63" fmla="*/ 16 h 92"/>
              <a:gd name="T64" fmla="*/ 11 w 79"/>
              <a:gd name="T65" fmla="*/ 12 h 92"/>
              <a:gd name="T66" fmla="*/ 11 w 79"/>
              <a:gd name="T67" fmla="*/ 13 h 92"/>
              <a:gd name="T68" fmla="*/ 74 w 79"/>
              <a:gd name="T69" fmla="*/ 13 h 92"/>
              <a:gd name="T70" fmla="*/ 74 w 79"/>
              <a:gd name="T71" fmla="*/ 12 h 92"/>
              <a:gd name="T72" fmla="*/ 11 w 79"/>
              <a:gd name="T73" fmla="*/ 12 h 92"/>
              <a:gd name="T74" fmla="*/ 12 w 79"/>
              <a:gd name="T75" fmla="*/ 9 h 92"/>
              <a:gd name="T76" fmla="*/ 11 w 79"/>
              <a:gd name="T77" fmla="*/ 10 h 92"/>
              <a:gd name="T78" fmla="*/ 74 w 79"/>
              <a:gd name="T79" fmla="*/ 10 h 92"/>
              <a:gd name="T80" fmla="*/ 74 w 79"/>
              <a:gd name="T81" fmla="*/ 9 h 92"/>
              <a:gd name="T82" fmla="*/ 12 w 79"/>
              <a:gd name="T83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" h="92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Freeform 100"/>
          <p:cNvSpPr>
            <a:spLocks noEditPoints="1"/>
          </p:cNvSpPr>
          <p:nvPr/>
        </p:nvSpPr>
        <p:spPr bwMode="auto">
          <a:xfrm>
            <a:off x="3169405" y="5562982"/>
            <a:ext cx="362515" cy="310951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78" name="Freeform 24"/>
          <p:cNvSpPr>
            <a:spLocks noEditPoints="1"/>
          </p:cNvSpPr>
          <p:nvPr/>
        </p:nvSpPr>
        <p:spPr bwMode="auto">
          <a:xfrm>
            <a:off x="3185822" y="3078904"/>
            <a:ext cx="329680" cy="327768"/>
          </a:xfrm>
          <a:custGeom>
            <a:avLst/>
            <a:gdLst/>
            <a:ahLst/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2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81800" y="228600"/>
            <a:ext cx="2098083" cy="2142797"/>
            <a:chOff x="2389318" y="3383751"/>
            <a:chExt cx="1371600" cy="1371600"/>
          </a:xfrm>
        </p:grpSpPr>
        <p:sp>
          <p:nvSpPr>
            <p:cNvPr id="5" name="Oval 4"/>
            <p:cNvSpPr/>
            <p:nvPr/>
          </p:nvSpPr>
          <p:spPr>
            <a:xfrm>
              <a:off x="2389318" y="3383751"/>
              <a:ext cx="1371600" cy="1371600"/>
            </a:xfrm>
            <a:prstGeom prst="ellipse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557326" y="3530384"/>
              <a:ext cx="1058315" cy="108071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 Placeholder 3"/>
          <p:cNvSpPr txBox="1">
            <a:spLocks/>
          </p:cNvSpPr>
          <p:nvPr/>
        </p:nvSpPr>
        <p:spPr>
          <a:xfrm>
            <a:off x="2025516" y="1817399"/>
            <a:ext cx="3460884" cy="110799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b="1" kern="0" dirty="0" smtClean="0"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</a:t>
            </a:r>
            <a:endParaRPr kumimoji="0" lang="en-US" sz="7200" b="1" i="0" u="none" strike="noStrike" kern="0" cap="none" spc="0" normalizeH="0" baseline="0" noProof="0" dirty="0" smtClean="0">
              <a:ln>
                <a:noFill/>
              </a:ln>
              <a:solidFill>
                <a:srgbClr val="3BC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9" name="Group 77"/>
          <p:cNvGrpSpPr/>
          <p:nvPr/>
        </p:nvGrpSpPr>
        <p:grpSpPr>
          <a:xfrm>
            <a:off x="878011" y="4124200"/>
            <a:ext cx="766815" cy="771294"/>
            <a:chOff x="3362253" y="2517137"/>
            <a:chExt cx="1112458" cy="771294"/>
          </a:xfrm>
        </p:grpSpPr>
        <p:sp>
          <p:nvSpPr>
            <p:cNvPr id="10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09115" y="4136446"/>
            <a:ext cx="912323" cy="939502"/>
            <a:chOff x="4638997" y="2552242"/>
            <a:chExt cx="1314128" cy="939502"/>
          </a:xfrm>
        </p:grpSpPr>
        <p:sp>
          <p:nvSpPr>
            <p:cNvPr id="13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rgbClr val="2AC2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83"/>
          <p:cNvGrpSpPr/>
          <p:nvPr/>
        </p:nvGrpSpPr>
        <p:grpSpPr>
          <a:xfrm>
            <a:off x="1721030" y="3096837"/>
            <a:ext cx="1000404" cy="994985"/>
            <a:chOff x="4550915" y="1512632"/>
            <a:chExt cx="1402210" cy="994985"/>
          </a:xfrm>
        </p:grpSpPr>
        <p:sp>
          <p:nvSpPr>
            <p:cNvPr id="16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FF3F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187964" y="2645095"/>
            <a:ext cx="1430773" cy="1359852"/>
            <a:chOff x="2607467" y="1060892"/>
            <a:chExt cx="1841153" cy="1359852"/>
          </a:xfrm>
        </p:grpSpPr>
        <p:sp>
          <p:nvSpPr>
            <p:cNvPr id="19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284025" y="3644144"/>
            <a:ext cx="874016" cy="874010"/>
          </a:xfrm>
          <a:prstGeom prst="ellipse">
            <a:avLst/>
          </a:prstGeom>
          <a:solidFill>
            <a:srgbClr val="FFFFFF">
              <a:lumMod val="95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1326190" y="4072765"/>
            <a:ext cx="831850" cy="2015176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5402" y="3928749"/>
            <a:ext cx="288035" cy="28803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87943"/>
            <a:ext cx="9144000" cy="84257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89"/>
          <p:cNvGrpSpPr/>
          <p:nvPr/>
        </p:nvGrpSpPr>
        <p:grpSpPr>
          <a:xfrm>
            <a:off x="1050834" y="5020060"/>
            <a:ext cx="601191" cy="589679"/>
            <a:chOff x="3360240" y="2517137"/>
            <a:chExt cx="1112194" cy="774844"/>
          </a:xfrm>
        </p:grpSpPr>
        <p:sp>
          <p:nvSpPr>
            <p:cNvPr id="26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7F739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7F73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639257" y="4954555"/>
            <a:ext cx="180318" cy="18031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980704" y="3320806"/>
            <a:ext cx="498142" cy="4981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2091365" y="4419016"/>
            <a:ext cx="320806" cy="348376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1" name="Freeform 103"/>
          <p:cNvSpPr>
            <a:spLocks noEditPoints="1"/>
          </p:cNvSpPr>
          <p:nvPr/>
        </p:nvSpPr>
        <p:spPr bwMode="auto">
          <a:xfrm>
            <a:off x="1125116" y="4338301"/>
            <a:ext cx="243559" cy="35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1219733" y="5200500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3" name="Freeform 145"/>
          <p:cNvSpPr>
            <a:spLocks/>
          </p:cNvSpPr>
          <p:nvPr/>
        </p:nvSpPr>
        <p:spPr bwMode="auto">
          <a:xfrm>
            <a:off x="698644" y="3125410"/>
            <a:ext cx="501013" cy="4320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5000" y="5448052"/>
            <a:ext cx="3344762" cy="419348"/>
            <a:chOff x="1905000" y="5448052"/>
            <a:chExt cx="3344762" cy="419348"/>
          </a:xfrm>
        </p:grpSpPr>
        <p:sp>
          <p:nvSpPr>
            <p:cNvPr id="35" name="Round Same Side Corner Rectangle 34"/>
            <p:cNvSpPr/>
            <p:nvPr/>
          </p:nvSpPr>
          <p:spPr bwMode="auto">
            <a:xfrm rot="5400000" flipH="1">
              <a:off x="3313156" y="4039896"/>
              <a:ext cx="419348" cy="3235659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7127" y="5488448"/>
              <a:ext cx="32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4"/>
          <p:cNvGrpSpPr/>
          <p:nvPr/>
        </p:nvGrpSpPr>
        <p:grpSpPr>
          <a:xfrm>
            <a:off x="6790416" y="282965"/>
            <a:ext cx="2057400" cy="2122544"/>
            <a:chOff x="3287425" y="1417883"/>
            <a:chExt cx="648499" cy="64904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362251" y="1492773"/>
              <a:ext cx="498845" cy="499263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3437" y="16952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77"/>
          <p:cNvGrpSpPr/>
          <p:nvPr/>
        </p:nvGrpSpPr>
        <p:grpSpPr>
          <a:xfrm>
            <a:off x="878011" y="4124200"/>
            <a:ext cx="766815" cy="771294"/>
            <a:chOff x="3362253" y="2517137"/>
            <a:chExt cx="1112458" cy="771294"/>
          </a:xfrm>
        </p:grpSpPr>
        <p:sp>
          <p:nvSpPr>
            <p:cNvPr id="24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80"/>
          <p:cNvGrpSpPr/>
          <p:nvPr/>
        </p:nvGrpSpPr>
        <p:grpSpPr>
          <a:xfrm>
            <a:off x="1809115" y="4136446"/>
            <a:ext cx="912323" cy="939502"/>
            <a:chOff x="4638997" y="2552242"/>
            <a:chExt cx="1314128" cy="939502"/>
          </a:xfrm>
        </p:grpSpPr>
        <p:sp>
          <p:nvSpPr>
            <p:cNvPr id="27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rgbClr val="2AC2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83"/>
          <p:cNvGrpSpPr/>
          <p:nvPr/>
        </p:nvGrpSpPr>
        <p:grpSpPr>
          <a:xfrm>
            <a:off x="1721030" y="3096837"/>
            <a:ext cx="1000404" cy="994985"/>
            <a:chOff x="4550915" y="1512632"/>
            <a:chExt cx="1402210" cy="994985"/>
          </a:xfrm>
        </p:grpSpPr>
        <p:sp>
          <p:nvSpPr>
            <p:cNvPr id="30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FF3F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86"/>
          <p:cNvGrpSpPr/>
          <p:nvPr/>
        </p:nvGrpSpPr>
        <p:grpSpPr>
          <a:xfrm>
            <a:off x="187964" y="2645095"/>
            <a:ext cx="1430773" cy="1359852"/>
            <a:chOff x="2607467" y="1060892"/>
            <a:chExt cx="1841153" cy="1359852"/>
          </a:xfrm>
        </p:grpSpPr>
        <p:sp>
          <p:nvSpPr>
            <p:cNvPr id="33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1284025" y="3644144"/>
            <a:ext cx="874016" cy="874010"/>
          </a:xfrm>
          <a:prstGeom prst="ellipse">
            <a:avLst/>
          </a:prstGeom>
          <a:solidFill>
            <a:srgbClr val="FFFFFF">
              <a:lumMod val="95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326190" y="4072765"/>
            <a:ext cx="831850" cy="2015176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85402" y="3928749"/>
            <a:ext cx="288035" cy="28803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087943"/>
            <a:ext cx="9144000" cy="84257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89"/>
          <p:cNvGrpSpPr/>
          <p:nvPr/>
        </p:nvGrpSpPr>
        <p:grpSpPr>
          <a:xfrm>
            <a:off x="1050834" y="5020060"/>
            <a:ext cx="601191" cy="589679"/>
            <a:chOff x="3360240" y="2517137"/>
            <a:chExt cx="1112194" cy="774844"/>
          </a:xfrm>
        </p:grpSpPr>
        <p:sp>
          <p:nvSpPr>
            <p:cNvPr id="40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7F739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7F73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1639257" y="4954555"/>
            <a:ext cx="180318" cy="18031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1980704" y="3320806"/>
            <a:ext cx="498142" cy="4981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4" name="Freeform 36"/>
          <p:cNvSpPr>
            <a:spLocks noEditPoints="1"/>
          </p:cNvSpPr>
          <p:nvPr/>
        </p:nvSpPr>
        <p:spPr bwMode="auto">
          <a:xfrm>
            <a:off x="2091365" y="4419016"/>
            <a:ext cx="320806" cy="348376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5" name="Freeform 103"/>
          <p:cNvSpPr>
            <a:spLocks noEditPoints="1"/>
          </p:cNvSpPr>
          <p:nvPr/>
        </p:nvSpPr>
        <p:spPr bwMode="auto">
          <a:xfrm>
            <a:off x="1125116" y="4338301"/>
            <a:ext cx="243559" cy="35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6" name="Freeform 13"/>
          <p:cNvSpPr>
            <a:spLocks noEditPoints="1"/>
          </p:cNvSpPr>
          <p:nvPr/>
        </p:nvSpPr>
        <p:spPr bwMode="auto">
          <a:xfrm>
            <a:off x="1219733" y="5200500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7" name="Freeform 145"/>
          <p:cNvSpPr>
            <a:spLocks/>
          </p:cNvSpPr>
          <p:nvPr/>
        </p:nvSpPr>
        <p:spPr bwMode="auto">
          <a:xfrm>
            <a:off x="698644" y="3125410"/>
            <a:ext cx="501013" cy="4320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5448052"/>
            <a:ext cx="3344762" cy="419348"/>
            <a:chOff x="1905000" y="5448052"/>
            <a:chExt cx="3344762" cy="419348"/>
          </a:xfrm>
        </p:grpSpPr>
        <p:sp>
          <p:nvSpPr>
            <p:cNvPr id="49" name="Round Same Side Corner Rectangle 48"/>
            <p:cNvSpPr/>
            <p:nvPr/>
          </p:nvSpPr>
          <p:spPr bwMode="auto">
            <a:xfrm rot="5400000" flipH="1">
              <a:off x="3313156" y="4039896"/>
              <a:ext cx="419348" cy="3235659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07127" y="5488448"/>
              <a:ext cx="32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pPr/>
              <a:t>2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2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HREATS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52800" y="838200"/>
            <a:ext cx="2563202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PERTAMA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7718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Kerosakan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bahan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akibat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daripada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bencana</a:t>
            </a:r>
            <a:r>
              <a:rPr lang="en-MY" sz="3200" dirty="0" smtClean="0">
                <a:latin typeface="Tw Cen MT" panose="020B0602020104020603" pitchFamily="34" charset="0"/>
              </a:rPr>
              <a:t>, </a:t>
            </a:r>
            <a:r>
              <a:rPr lang="en-MY" sz="3200" dirty="0" err="1" smtClean="0">
                <a:latin typeface="Tw Cen MT" panose="020B0602020104020603" pitchFamily="34" charset="0"/>
              </a:rPr>
              <a:t>serangga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perosak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kelembapan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suhu</a:t>
            </a:r>
            <a:endParaRPr lang="en-MY" sz="3200" dirty="0">
              <a:latin typeface="Tw Cen MT" panose="020B0602020104020603" pitchFamily="34" charset="0"/>
            </a:endParaRPr>
          </a:p>
        </p:txBody>
      </p:sp>
      <p:pic>
        <p:nvPicPr>
          <p:cNvPr id="9" name="Picture 8" descr="Bilik AA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6844" y="2743200"/>
            <a:ext cx="2518410" cy="264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bilik AA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830" y="2797232"/>
            <a:ext cx="2426970" cy="235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lantai Bilik AA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1260" y="2774950"/>
            <a:ext cx="2373630" cy="284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4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4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2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30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8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1447800" y="5809586"/>
            <a:ext cx="376440" cy="28641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5638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Banjir</a:t>
            </a:r>
            <a:r>
              <a:rPr lang="en-US" dirty="0" smtClean="0"/>
              <a:t> di </a:t>
            </a:r>
            <a:r>
              <a:rPr lang="en-US" dirty="0" err="1" smtClean="0"/>
              <a:t>Bilik</a:t>
            </a:r>
            <a:r>
              <a:rPr lang="en-US" dirty="0" smtClean="0"/>
              <a:t> </a:t>
            </a:r>
            <a:r>
              <a:rPr lang="en-US" dirty="0" err="1" smtClean="0"/>
              <a:t>Rekod</a:t>
            </a:r>
            <a:r>
              <a:rPr lang="en-US" dirty="0" smtClean="0"/>
              <a:t> JAU </a:t>
            </a:r>
            <a:r>
              <a:rPr lang="en-US" dirty="0" err="1" smtClean="0"/>
              <a:t>berikutan</a:t>
            </a:r>
            <a:r>
              <a:rPr lang="en-US" dirty="0" smtClean="0"/>
              <a:t> air </a:t>
            </a:r>
            <a:r>
              <a:rPr lang="en-US" dirty="0" err="1" smtClean="0"/>
              <a:t>melimpah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tangki</a:t>
            </a:r>
            <a:r>
              <a:rPr lang="en-US" dirty="0" smtClean="0"/>
              <a:t> Dewan Sri </a:t>
            </a:r>
            <a:r>
              <a:rPr lang="en-US" dirty="0" err="1" smtClean="0"/>
              <a:t>Budiman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kerosakan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333500" y="753291"/>
            <a:ext cx="741360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4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rc 134"/>
          <p:cNvSpPr/>
          <p:nvPr/>
        </p:nvSpPr>
        <p:spPr>
          <a:xfrm rot="892674">
            <a:off x="6314421" y="4403558"/>
            <a:ext cx="1760114" cy="1554045"/>
          </a:xfrm>
          <a:prstGeom prst="arc">
            <a:avLst>
              <a:gd name="adj1" fmla="val 16200000"/>
              <a:gd name="adj2" fmla="val 20209755"/>
            </a:avLst>
          </a:prstGeom>
          <a:noFill/>
          <a:ln w="9525" cap="flat" cmpd="sng" algn="ctr">
            <a:solidFill>
              <a:srgbClr val="7F739A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HREATS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34314" y="861536"/>
            <a:ext cx="1800173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KEDUA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19" y="1600200"/>
            <a:ext cx="840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err="1" smtClean="0">
                <a:latin typeface="Tw Cen MT" panose="020B0602020104020603" pitchFamily="34" charset="0"/>
              </a:rPr>
              <a:t>Kehilangan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bahan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arkib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akibat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tiada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sistem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keselamatan</a:t>
            </a:r>
            <a:r>
              <a:rPr lang="en-MY" sz="2800" dirty="0" smtClean="0">
                <a:latin typeface="Tw Cen MT" panose="020B0602020104020603" pitchFamily="34" charset="0"/>
              </a:rPr>
              <a:t> (CCTV, strip </a:t>
            </a:r>
            <a:r>
              <a:rPr lang="en-MY" sz="2800" dirty="0" err="1" smtClean="0">
                <a:latin typeface="Tw Cen MT" panose="020B0602020104020603" pitchFamily="34" charset="0"/>
              </a:rPr>
              <a:t>keselamatan</a:t>
            </a:r>
            <a:r>
              <a:rPr lang="en-MY" sz="2800" dirty="0" smtClean="0">
                <a:latin typeface="Tw Cen MT" panose="020B0602020104020603" pitchFamily="34" charset="0"/>
              </a:rPr>
              <a:t> </a:t>
            </a:r>
            <a:r>
              <a:rPr lang="en-MY" sz="2800" dirty="0" err="1" smtClean="0">
                <a:latin typeface="Tw Cen MT" panose="020B0602020104020603" pitchFamily="34" charset="0"/>
              </a:rPr>
              <a:t>dan</a:t>
            </a:r>
            <a:r>
              <a:rPr lang="en-MY" sz="2800" dirty="0" smtClean="0">
                <a:latin typeface="Tw Cen MT" panose="020B0602020104020603" pitchFamily="34" charset="0"/>
              </a:rPr>
              <a:t> security gate)</a:t>
            </a:r>
            <a:endParaRPr lang="en-MY" sz="2800" dirty="0">
              <a:latin typeface="Tw Cen MT" panose="020B06020201040206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1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1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9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7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5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ound Same Side Corner Rectangle 22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18049" y="2538735"/>
            <a:ext cx="6530551" cy="3709665"/>
            <a:chOff x="1318049" y="2538735"/>
            <a:chExt cx="6530551" cy="3709665"/>
          </a:xfrm>
        </p:grpSpPr>
        <p:grpSp>
          <p:nvGrpSpPr>
            <p:cNvPr id="87" name="object31"/>
            <p:cNvGrpSpPr/>
            <p:nvPr/>
          </p:nvGrpSpPr>
          <p:grpSpPr>
            <a:xfrm rot="1154425" flipH="1">
              <a:off x="4515942" y="2538735"/>
              <a:ext cx="1604962" cy="2136019"/>
              <a:chOff x="4414838" y="1981200"/>
              <a:chExt cx="1346200" cy="1791637"/>
            </a:xfrm>
            <a:solidFill>
              <a:srgbClr val="2AC2AC"/>
            </a:solidFill>
          </p:grpSpPr>
          <p:sp>
            <p:nvSpPr>
              <p:cNvPr id="129" name="Oval 9"/>
              <p:cNvSpPr>
                <a:spLocks noChangeArrowheads="1"/>
              </p:cNvSpPr>
              <p:nvPr/>
            </p:nvSpPr>
            <p:spPr bwMode="auto">
              <a:xfrm>
                <a:off x="4414838" y="1981200"/>
                <a:ext cx="1346200" cy="13446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>
                <a:off x="4861490" y="3289300"/>
                <a:ext cx="337575" cy="483537"/>
              </a:xfrm>
              <a:custGeom>
                <a:avLst/>
                <a:gdLst>
                  <a:gd name="T0" fmla="*/ 53 w 161"/>
                  <a:gd name="T1" fmla="*/ 0 h 252"/>
                  <a:gd name="T2" fmla="*/ 0 w 161"/>
                  <a:gd name="T3" fmla="*/ 252 h 252"/>
                  <a:gd name="T4" fmla="*/ 161 w 161"/>
                  <a:gd name="T5" fmla="*/ 0 h 252"/>
                  <a:gd name="T6" fmla="*/ 53 w 161"/>
                  <a:gd name="T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2">
                    <a:moveTo>
                      <a:pt x="53" y="0"/>
                    </a:moveTo>
                    <a:cubicBezTo>
                      <a:pt x="55" y="82"/>
                      <a:pt x="38" y="174"/>
                      <a:pt x="0" y="252"/>
                    </a:cubicBezTo>
                    <a:cubicBezTo>
                      <a:pt x="81" y="165"/>
                      <a:pt x="132" y="90"/>
                      <a:pt x="161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5" name="object27"/>
            <p:cNvGrpSpPr/>
            <p:nvPr/>
          </p:nvGrpSpPr>
          <p:grpSpPr>
            <a:xfrm>
              <a:off x="3374837" y="4865280"/>
              <a:ext cx="1350466" cy="1383120"/>
              <a:chOff x="3290888" y="3694113"/>
              <a:chExt cx="1395413" cy="1462088"/>
            </a:xfrm>
            <a:solidFill>
              <a:srgbClr val="FF3F5F"/>
            </a:solidFill>
          </p:grpSpPr>
          <p:sp>
            <p:nvSpPr>
              <p:cNvPr id="133" name="Freeform 5"/>
              <p:cNvSpPr>
                <a:spLocks noEditPoints="1"/>
              </p:cNvSpPr>
              <p:nvPr/>
            </p:nvSpPr>
            <p:spPr bwMode="auto">
              <a:xfrm>
                <a:off x="3290888" y="3694113"/>
                <a:ext cx="1395413" cy="1462088"/>
              </a:xfrm>
              <a:custGeom>
                <a:avLst/>
                <a:gdLst>
                  <a:gd name="T0" fmla="*/ 717 w 829"/>
                  <a:gd name="T1" fmla="*/ 568 h 869"/>
                  <a:gd name="T2" fmla="*/ 634 w 829"/>
                  <a:gd name="T3" fmla="*/ 869 h 869"/>
                  <a:gd name="T4" fmla="*/ 634 w 829"/>
                  <a:gd name="T5" fmla="*/ 758 h 869"/>
                  <a:gd name="T6" fmla="*/ 593 w 829"/>
                  <a:gd name="T7" fmla="*/ 81 h 869"/>
                  <a:gd name="T8" fmla="*/ 593 w 829"/>
                  <a:gd name="T9" fmla="*/ 390 h 869"/>
                  <a:gd name="T10" fmla="*/ 593 w 829"/>
                  <a:gd name="T11" fmla="*/ 203 h 869"/>
                  <a:gd name="T12" fmla="*/ 593 w 829"/>
                  <a:gd name="T13" fmla="*/ 81 h 869"/>
                  <a:gd name="T14" fmla="*/ 634 w 829"/>
                  <a:gd name="T15" fmla="*/ 758 h 869"/>
                  <a:gd name="T16" fmla="*/ 634 w 829"/>
                  <a:gd name="T17" fmla="*/ 869 h 869"/>
                  <a:gd name="T18" fmla="*/ 568 w 829"/>
                  <a:gd name="T19" fmla="*/ 125 h 869"/>
                  <a:gd name="T20" fmla="*/ 568 w 829"/>
                  <a:gd name="T21" fmla="*/ 770 h 869"/>
                  <a:gd name="T22" fmla="*/ 593 w 829"/>
                  <a:gd name="T23" fmla="*/ 288 h 869"/>
                  <a:gd name="T24" fmla="*/ 568 w 829"/>
                  <a:gd name="T25" fmla="*/ 173 h 869"/>
                  <a:gd name="T26" fmla="*/ 568 w 829"/>
                  <a:gd name="T27" fmla="*/ 663 h 869"/>
                  <a:gd name="T28" fmla="*/ 568 w 829"/>
                  <a:gd name="T29" fmla="*/ 433 h 869"/>
                  <a:gd name="T30" fmla="*/ 527 w 829"/>
                  <a:gd name="T31" fmla="*/ 24 h 869"/>
                  <a:gd name="T32" fmla="*/ 527 w 829"/>
                  <a:gd name="T33" fmla="*/ 24 h 869"/>
                  <a:gd name="T34" fmla="*/ 547 w 829"/>
                  <a:gd name="T35" fmla="*/ 819 h 869"/>
                  <a:gd name="T36" fmla="*/ 568 w 829"/>
                  <a:gd name="T37" fmla="*/ 869 h 869"/>
                  <a:gd name="T38" fmla="*/ 534 w 829"/>
                  <a:gd name="T39" fmla="*/ 132 h 869"/>
                  <a:gd name="T40" fmla="*/ 527 w 829"/>
                  <a:gd name="T41" fmla="*/ 394 h 869"/>
                  <a:gd name="T42" fmla="*/ 568 w 829"/>
                  <a:gd name="T43" fmla="*/ 173 h 869"/>
                  <a:gd name="T44" fmla="*/ 527 w 829"/>
                  <a:gd name="T45" fmla="*/ 633 h 869"/>
                  <a:gd name="T46" fmla="*/ 414 w 829"/>
                  <a:gd name="T47" fmla="*/ 0 h 869"/>
                  <a:gd name="T48" fmla="*/ 413 w 829"/>
                  <a:gd name="T49" fmla="*/ 0 h 869"/>
                  <a:gd name="T50" fmla="*/ 432 w 829"/>
                  <a:gd name="T51" fmla="*/ 821 h 869"/>
                  <a:gd name="T52" fmla="*/ 527 w 829"/>
                  <a:gd name="T53" fmla="*/ 798 h 869"/>
                  <a:gd name="T54" fmla="*/ 527 w 829"/>
                  <a:gd name="T55" fmla="*/ 105 h 869"/>
                  <a:gd name="T56" fmla="*/ 527 w 829"/>
                  <a:gd name="T57" fmla="*/ 286 h 869"/>
                  <a:gd name="T58" fmla="*/ 527 w 829"/>
                  <a:gd name="T59" fmla="*/ 323 h 869"/>
                  <a:gd name="T60" fmla="*/ 507 w 829"/>
                  <a:gd name="T61" fmla="*/ 559 h 869"/>
                  <a:gd name="T62" fmla="*/ 388 w 829"/>
                  <a:gd name="T63" fmla="*/ 1 h 869"/>
                  <a:gd name="T64" fmla="*/ 388 w 829"/>
                  <a:gd name="T65" fmla="*/ 1 h 869"/>
                  <a:gd name="T66" fmla="*/ 413 w 829"/>
                  <a:gd name="T67" fmla="*/ 777 h 869"/>
                  <a:gd name="T68" fmla="*/ 413 w 829"/>
                  <a:gd name="T69" fmla="*/ 841 h 869"/>
                  <a:gd name="T70" fmla="*/ 413 w 829"/>
                  <a:gd name="T71" fmla="*/ 159 h 869"/>
                  <a:gd name="T72" fmla="*/ 413 w 829"/>
                  <a:gd name="T73" fmla="*/ 558 h 869"/>
                  <a:gd name="T74" fmla="*/ 388 w 829"/>
                  <a:gd name="T75" fmla="*/ 556 h 869"/>
                  <a:gd name="T76" fmla="*/ 388 w 829"/>
                  <a:gd name="T77" fmla="*/ 1 h 869"/>
                  <a:gd name="T78" fmla="*/ 388 w 829"/>
                  <a:gd name="T79" fmla="*/ 869 h 869"/>
                  <a:gd name="T80" fmla="*/ 299 w 829"/>
                  <a:gd name="T81" fmla="*/ 798 h 869"/>
                  <a:gd name="T82" fmla="*/ 388 w 829"/>
                  <a:gd name="T83" fmla="*/ 69 h 869"/>
                  <a:gd name="T84" fmla="*/ 388 w 829"/>
                  <a:gd name="T85" fmla="*/ 154 h 869"/>
                  <a:gd name="T86" fmla="*/ 318 w 829"/>
                  <a:gd name="T87" fmla="*/ 559 h 869"/>
                  <a:gd name="T88" fmla="*/ 192 w 829"/>
                  <a:gd name="T89" fmla="*/ 178 h 869"/>
                  <a:gd name="T90" fmla="*/ 266 w 829"/>
                  <a:gd name="T91" fmla="*/ 167 h 869"/>
                  <a:gd name="T92" fmla="*/ 260 w 829"/>
                  <a:gd name="T93" fmla="*/ 297 h 869"/>
                  <a:gd name="T94" fmla="*/ 299 w 829"/>
                  <a:gd name="T95" fmla="*/ 508 h 869"/>
                  <a:gd name="T96" fmla="*/ 192 w 829"/>
                  <a:gd name="T97" fmla="*/ 178 h 869"/>
                  <a:gd name="T98" fmla="*/ 211 w 829"/>
                  <a:gd name="T99" fmla="*/ 811 h 869"/>
                  <a:gd name="T100" fmla="*/ 299 w 829"/>
                  <a:gd name="T101" fmla="*/ 798 h 869"/>
                  <a:gd name="T102" fmla="*/ 45 w 829"/>
                  <a:gd name="T103" fmla="*/ 869 h 869"/>
                  <a:gd name="T104" fmla="*/ 157 w 829"/>
                  <a:gd name="T105" fmla="*/ 393 h 869"/>
                  <a:gd name="T106" fmla="*/ 158 w 829"/>
                  <a:gd name="T107" fmla="*/ 719 h 869"/>
                  <a:gd name="T108" fmla="*/ 192 w 829"/>
                  <a:gd name="T109" fmla="*/ 83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9" h="869">
                    <a:moveTo>
                      <a:pt x="634" y="173"/>
                    </a:moveTo>
                    <a:cubicBezTo>
                      <a:pt x="638" y="190"/>
                      <a:pt x="641" y="208"/>
                      <a:pt x="644" y="226"/>
                    </a:cubicBezTo>
                    <a:cubicBezTo>
                      <a:pt x="651" y="284"/>
                      <a:pt x="718" y="320"/>
                      <a:pt x="671" y="393"/>
                    </a:cubicBezTo>
                    <a:cubicBezTo>
                      <a:pt x="629" y="458"/>
                      <a:pt x="780" y="432"/>
                      <a:pt x="717" y="568"/>
                    </a:cubicBezTo>
                    <a:cubicBezTo>
                      <a:pt x="690" y="626"/>
                      <a:pt x="829" y="602"/>
                      <a:pt x="776" y="710"/>
                    </a:cubicBezTo>
                    <a:cubicBezTo>
                      <a:pt x="795" y="730"/>
                      <a:pt x="807" y="755"/>
                      <a:pt x="806" y="791"/>
                    </a:cubicBezTo>
                    <a:cubicBezTo>
                      <a:pt x="805" y="816"/>
                      <a:pt x="795" y="843"/>
                      <a:pt x="779" y="869"/>
                    </a:cubicBezTo>
                    <a:cubicBezTo>
                      <a:pt x="634" y="869"/>
                      <a:pt x="634" y="869"/>
                      <a:pt x="634" y="869"/>
                    </a:cubicBezTo>
                    <a:cubicBezTo>
                      <a:pt x="634" y="832"/>
                      <a:pt x="634" y="832"/>
                      <a:pt x="634" y="832"/>
                    </a:cubicBezTo>
                    <a:cubicBezTo>
                      <a:pt x="645" y="832"/>
                      <a:pt x="653" y="822"/>
                      <a:pt x="653" y="811"/>
                    </a:cubicBezTo>
                    <a:cubicBezTo>
                      <a:pt x="653" y="800"/>
                      <a:pt x="645" y="791"/>
                      <a:pt x="634" y="791"/>
                    </a:cubicBezTo>
                    <a:cubicBezTo>
                      <a:pt x="634" y="758"/>
                      <a:pt x="634" y="758"/>
                      <a:pt x="634" y="758"/>
                    </a:cubicBezTo>
                    <a:cubicBezTo>
                      <a:pt x="665" y="749"/>
                      <a:pt x="683" y="736"/>
                      <a:pt x="679" y="721"/>
                    </a:cubicBezTo>
                    <a:cubicBezTo>
                      <a:pt x="663" y="704"/>
                      <a:pt x="649" y="696"/>
                      <a:pt x="634" y="689"/>
                    </a:cubicBezTo>
                    <a:lnTo>
                      <a:pt x="634" y="173"/>
                    </a:lnTo>
                    <a:close/>
                    <a:moveTo>
                      <a:pt x="593" y="81"/>
                    </a:moveTo>
                    <a:cubicBezTo>
                      <a:pt x="612" y="107"/>
                      <a:pt x="625" y="138"/>
                      <a:pt x="634" y="173"/>
                    </a:cubicBezTo>
                    <a:cubicBezTo>
                      <a:pt x="634" y="689"/>
                      <a:pt x="634" y="689"/>
                      <a:pt x="634" y="689"/>
                    </a:cubicBezTo>
                    <a:cubicBezTo>
                      <a:pt x="621" y="684"/>
                      <a:pt x="608" y="680"/>
                      <a:pt x="593" y="674"/>
                    </a:cubicBezTo>
                    <a:cubicBezTo>
                      <a:pt x="593" y="390"/>
                      <a:pt x="593" y="390"/>
                      <a:pt x="593" y="390"/>
                    </a:cubicBezTo>
                    <a:cubicBezTo>
                      <a:pt x="599" y="392"/>
                      <a:pt x="605" y="396"/>
                      <a:pt x="610" y="401"/>
                    </a:cubicBezTo>
                    <a:cubicBezTo>
                      <a:pt x="621" y="377"/>
                      <a:pt x="625" y="345"/>
                      <a:pt x="620" y="318"/>
                    </a:cubicBezTo>
                    <a:cubicBezTo>
                      <a:pt x="615" y="295"/>
                      <a:pt x="604" y="285"/>
                      <a:pt x="593" y="288"/>
                    </a:cubicBezTo>
                    <a:cubicBezTo>
                      <a:pt x="593" y="203"/>
                      <a:pt x="593" y="203"/>
                      <a:pt x="593" y="203"/>
                    </a:cubicBezTo>
                    <a:cubicBezTo>
                      <a:pt x="593" y="204"/>
                      <a:pt x="593" y="205"/>
                      <a:pt x="594" y="206"/>
                    </a:cubicBezTo>
                    <a:cubicBezTo>
                      <a:pt x="599" y="213"/>
                      <a:pt x="605" y="221"/>
                      <a:pt x="610" y="229"/>
                    </a:cubicBezTo>
                    <a:cubicBezTo>
                      <a:pt x="606" y="207"/>
                      <a:pt x="601" y="188"/>
                      <a:pt x="593" y="170"/>
                    </a:cubicBezTo>
                    <a:cubicBezTo>
                      <a:pt x="593" y="81"/>
                      <a:pt x="593" y="81"/>
                      <a:pt x="593" y="81"/>
                    </a:cubicBezTo>
                    <a:close/>
                    <a:moveTo>
                      <a:pt x="634" y="869"/>
                    </a:moveTo>
                    <a:cubicBezTo>
                      <a:pt x="593" y="869"/>
                      <a:pt x="593" y="869"/>
                      <a:pt x="593" y="869"/>
                    </a:cubicBezTo>
                    <a:cubicBezTo>
                      <a:pt x="593" y="767"/>
                      <a:pt x="593" y="767"/>
                      <a:pt x="593" y="767"/>
                    </a:cubicBezTo>
                    <a:cubicBezTo>
                      <a:pt x="608" y="764"/>
                      <a:pt x="622" y="761"/>
                      <a:pt x="634" y="758"/>
                    </a:cubicBezTo>
                    <a:cubicBezTo>
                      <a:pt x="634" y="791"/>
                      <a:pt x="634" y="791"/>
                      <a:pt x="634" y="791"/>
                    </a:cubicBezTo>
                    <a:cubicBezTo>
                      <a:pt x="623" y="791"/>
                      <a:pt x="615" y="800"/>
                      <a:pt x="615" y="811"/>
                    </a:cubicBezTo>
                    <a:cubicBezTo>
                      <a:pt x="615" y="822"/>
                      <a:pt x="623" y="832"/>
                      <a:pt x="634" y="832"/>
                    </a:cubicBezTo>
                    <a:lnTo>
                      <a:pt x="634" y="869"/>
                    </a:lnTo>
                    <a:close/>
                    <a:moveTo>
                      <a:pt x="568" y="53"/>
                    </a:moveTo>
                    <a:cubicBezTo>
                      <a:pt x="577" y="62"/>
                      <a:pt x="586" y="71"/>
                      <a:pt x="593" y="81"/>
                    </a:cubicBezTo>
                    <a:cubicBezTo>
                      <a:pt x="593" y="170"/>
                      <a:pt x="593" y="170"/>
                      <a:pt x="593" y="170"/>
                    </a:cubicBezTo>
                    <a:cubicBezTo>
                      <a:pt x="586" y="153"/>
                      <a:pt x="578" y="138"/>
                      <a:pt x="568" y="125"/>
                    </a:cubicBezTo>
                    <a:cubicBezTo>
                      <a:pt x="568" y="53"/>
                      <a:pt x="568" y="53"/>
                      <a:pt x="568" y="53"/>
                    </a:cubicBezTo>
                    <a:close/>
                    <a:moveTo>
                      <a:pt x="593" y="869"/>
                    </a:moveTo>
                    <a:cubicBezTo>
                      <a:pt x="568" y="869"/>
                      <a:pt x="568" y="869"/>
                      <a:pt x="568" y="869"/>
                    </a:cubicBezTo>
                    <a:cubicBezTo>
                      <a:pt x="568" y="770"/>
                      <a:pt x="568" y="770"/>
                      <a:pt x="568" y="770"/>
                    </a:cubicBezTo>
                    <a:cubicBezTo>
                      <a:pt x="577" y="769"/>
                      <a:pt x="585" y="768"/>
                      <a:pt x="593" y="767"/>
                    </a:cubicBezTo>
                    <a:cubicBezTo>
                      <a:pt x="593" y="869"/>
                      <a:pt x="593" y="869"/>
                      <a:pt x="593" y="869"/>
                    </a:cubicBezTo>
                    <a:close/>
                    <a:moveTo>
                      <a:pt x="593" y="203"/>
                    </a:moveTo>
                    <a:cubicBezTo>
                      <a:pt x="593" y="288"/>
                      <a:pt x="593" y="288"/>
                      <a:pt x="593" y="288"/>
                    </a:cubicBezTo>
                    <a:cubicBezTo>
                      <a:pt x="587" y="290"/>
                      <a:pt x="581" y="296"/>
                      <a:pt x="577" y="307"/>
                    </a:cubicBezTo>
                    <a:cubicBezTo>
                      <a:pt x="574" y="317"/>
                      <a:pt x="571" y="326"/>
                      <a:pt x="569" y="330"/>
                    </a:cubicBezTo>
                    <a:cubicBezTo>
                      <a:pt x="569" y="331"/>
                      <a:pt x="569" y="332"/>
                      <a:pt x="568" y="333"/>
                    </a:cubicBezTo>
                    <a:cubicBezTo>
                      <a:pt x="568" y="173"/>
                      <a:pt x="568" y="173"/>
                      <a:pt x="568" y="173"/>
                    </a:cubicBezTo>
                    <a:cubicBezTo>
                      <a:pt x="579" y="179"/>
                      <a:pt x="589" y="187"/>
                      <a:pt x="593" y="203"/>
                    </a:cubicBezTo>
                    <a:close/>
                    <a:moveTo>
                      <a:pt x="593" y="390"/>
                    </a:moveTo>
                    <a:cubicBezTo>
                      <a:pt x="593" y="674"/>
                      <a:pt x="593" y="674"/>
                      <a:pt x="593" y="674"/>
                    </a:cubicBezTo>
                    <a:cubicBezTo>
                      <a:pt x="585" y="671"/>
                      <a:pt x="577" y="668"/>
                      <a:pt x="568" y="663"/>
                    </a:cubicBezTo>
                    <a:cubicBezTo>
                      <a:pt x="568" y="444"/>
                      <a:pt x="568" y="444"/>
                      <a:pt x="568" y="444"/>
                    </a:cubicBezTo>
                    <a:cubicBezTo>
                      <a:pt x="570" y="441"/>
                      <a:pt x="571" y="438"/>
                      <a:pt x="572" y="435"/>
                    </a:cubicBezTo>
                    <a:cubicBezTo>
                      <a:pt x="573" y="434"/>
                      <a:pt x="573" y="433"/>
                      <a:pt x="573" y="433"/>
                    </a:cubicBezTo>
                    <a:cubicBezTo>
                      <a:pt x="571" y="433"/>
                      <a:pt x="570" y="433"/>
                      <a:pt x="568" y="433"/>
                    </a:cubicBezTo>
                    <a:cubicBezTo>
                      <a:pt x="568" y="381"/>
                      <a:pt x="568" y="381"/>
                      <a:pt x="568" y="381"/>
                    </a:cubicBezTo>
                    <a:cubicBezTo>
                      <a:pt x="571" y="385"/>
                      <a:pt x="575" y="387"/>
                      <a:pt x="581" y="387"/>
                    </a:cubicBezTo>
                    <a:cubicBezTo>
                      <a:pt x="585" y="388"/>
                      <a:pt x="589" y="389"/>
                      <a:pt x="593" y="390"/>
                    </a:cubicBezTo>
                    <a:close/>
                    <a:moveTo>
                      <a:pt x="527" y="24"/>
                    </a:moveTo>
                    <a:cubicBezTo>
                      <a:pt x="543" y="32"/>
                      <a:pt x="556" y="42"/>
                      <a:pt x="568" y="53"/>
                    </a:cubicBezTo>
                    <a:cubicBezTo>
                      <a:pt x="568" y="125"/>
                      <a:pt x="568" y="125"/>
                      <a:pt x="568" y="125"/>
                    </a:cubicBezTo>
                    <a:cubicBezTo>
                      <a:pt x="556" y="108"/>
                      <a:pt x="542" y="93"/>
                      <a:pt x="527" y="82"/>
                    </a:cubicBezTo>
                    <a:cubicBezTo>
                      <a:pt x="527" y="24"/>
                      <a:pt x="527" y="24"/>
                      <a:pt x="527" y="24"/>
                    </a:cubicBezTo>
                    <a:close/>
                    <a:moveTo>
                      <a:pt x="568" y="869"/>
                    </a:moveTo>
                    <a:cubicBezTo>
                      <a:pt x="527" y="869"/>
                      <a:pt x="527" y="869"/>
                      <a:pt x="527" y="869"/>
                    </a:cubicBezTo>
                    <a:cubicBezTo>
                      <a:pt x="527" y="839"/>
                      <a:pt x="527" y="839"/>
                      <a:pt x="527" y="839"/>
                    </a:cubicBezTo>
                    <a:cubicBezTo>
                      <a:pt x="538" y="839"/>
                      <a:pt x="547" y="830"/>
                      <a:pt x="547" y="819"/>
                    </a:cubicBezTo>
                    <a:cubicBezTo>
                      <a:pt x="547" y="808"/>
                      <a:pt x="538" y="798"/>
                      <a:pt x="527" y="798"/>
                    </a:cubicBezTo>
                    <a:cubicBezTo>
                      <a:pt x="527" y="774"/>
                      <a:pt x="527" y="774"/>
                      <a:pt x="527" y="774"/>
                    </a:cubicBezTo>
                    <a:cubicBezTo>
                      <a:pt x="541" y="773"/>
                      <a:pt x="555" y="772"/>
                      <a:pt x="568" y="770"/>
                    </a:cubicBezTo>
                    <a:cubicBezTo>
                      <a:pt x="568" y="869"/>
                      <a:pt x="568" y="869"/>
                      <a:pt x="568" y="869"/>
                    </a:cubicBezTo>
                    <a:close/>
                    <a:moveTo>
                      <a:pt x="568" y="173"/>
                    </a:moveTo>
                    <a:cubicBezTo>
                      <a:pt x="565" y="171"/>
                      <a:pt x="562" y="170"/>
                      <a:pt x="559" y="168"/>
                    </a:cubicBezTo>
                    <a:cubicBezTo>
                      <a:pt x="552" y="162"/>
                      <a:pt x="545" y="157"/>
                      <a:pt x="539" y="152"/>
                    </a:cubicBezTo>
                    <a:cubicBezTo>
                      <a:pt x="535" y="147"/>
                      <a:pt x="534" y="140"/>
                      <a:pt x="534" y="132"/>
                    </a:cubicBezTo>
                    <a:cubicBezTo>
                      <a:pt x="534" y="122"/>
                      <a:pt x="531" y="113"/>
                      <a:pt x="527" y="105"/>
                    </a:cubicBezTo>
                    <a:cubicBezTo>
                      <a:pt x="527" y="286"/>
                      <a:pt x="527" y="286"/>
                      <a:pt x="527" y="286"/>
                    </a:cubicBezTo>
                    <a:cubicBezTo>
                      <a:pt x="533" y="291"/>
                      <a:pt x="535" y="301"/>
                      <a:pt x="527" y="323"/>
                    </a:cubicBez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36" y="416"/>
                      <a:pt x="553" y="431"/>
                      <a:pt x="568" y="433"/>
                    </a:cubicBezTo>
                    <a:cubicBezTo>
                      <a:pt x="568" y="381"/>
                      <a:pt x="568" y="381"/>
                      <a:pt x="568" y="381"/>
                    </a:cubicBezTo>
                    <a:cubicBezTo>
                      <a:pt x="561" y="371"/>
                      <a:pt x="563" y="353"/>
                      <a:pt x="568" y="333"/>
                    </a:cubicBezTo>
                    <a:cubicBezTo>
                      <a:pt x="568" y="173"/>
                      <a:pt x="568" y="173"/>
                      <a:pt x="568" y="173"/>
                    </a:cubicBezTo>
                    <a:close/>
                    <a:moveTo>
                      <a:pt x="568" y="444"/>
                    </a:moveTo>
                    <a:cubicBezTo>
                      <a:pt x="568" y="663"/>
                      <a:pt x="568" y="663"/>
                      <a:pt x="568" y="663"/>
                    </a:cubicBezTo>
                    <a:cubicBezTo>
                      <a:pt x="565" y="661"/>
                      <a:pt x="561" y="659"/>
                      <a:pt x="557" y="656"/>
                    </a:cubicBezTo>
                    <a:cubicBezTo>
                      <a:pt x="544" y="648"/>
                      <a:pt x="534" y="641"/>
                      <a:pt x="527" y="633"/>
                    </a:cubicBezTo>
                    <a:cubicBezTo>
                      <a:pt x="527" y="506"/>
                      <a:pt x="527" y="506"/>
                      <a:pt x="527" y="506"/>
                    </a:cubicBezTo>
                    <a:cubicBezTo>
                      <a:pt x="544" y="489"/>
                      <a:pt x="557" y="468"/>
                      <a:pt x="568" y="444"/>
                    </a:cubicBezTo>
                    <a:close/>
                    <a:moveTo>
                      <a:pt x="413" y="0"/>
                    </a:moveTo>
                    <a:cubicBezTo>
                      <a:pt x="414" y="0"/>
                      <a:pt x="414" y="0"/>
                      <a:pt x="414" y="0"/>
                    </a:cubicBezTo>
                    <a:cubicBezTo>
                      <a:pt x="459" y="0"/>
                      <a:pt x="497" y="9"/>
                      <a:pt x="527" y="24"/>
                    </a:cubicBezTo>
                    <a:cubicBezTo>
                      <a:pt x="527" y="82"/>
                      <a:pt x="527" y="82"/>
                      <a:pt x="527" y="82"/>
                    </a:cubicBezTo>
                    <a:cubicBezTo>
                      <a:pt x="493" y="55"/>
                      <a:pt x="453" y="42"/>
                      <a:pt x="413" y="42"/>
                    </a:cubicBezTo>
                    <a:cubicBezTo>
                      <a:pt x="413" y="0"/>
                      <a:pt x="413" y="0"/>
                      <a:pt x="413" y="0"/>
                    </a:cubicBezTo>
                    <a:close/>
                    <a:moveTo>
                      <a:pt x="527" y="869"/>
                    </a:moveTo>
                    <a:cubicBezTo>
                      <a:pt x="413" y="869"/>
                      <a:pt x="413" y="869"/>
                      <a:pt x="413" y="869"/>
                    </a:cubicBezTo>
                    <a:cubicBezTo>
                      <a:pt x="413" y="841"/>
                      <a:pt x="413" y="841"/>
                      <a:pt x="413" y="841"/>
                    </a:cubicBezTo>
                    <a:cubicBezTo>
                      <a:pt x="424" y="841"/>
                      <a:pt x="432" y="832"/>
                      <a:pt x="432" y="821"/>
                    </a:cubicBezTo>
                    <a:cubicBezTo>
                      <a:pt x="432" y="810"/>
                      <a:pt x="424" y="800"/>
                      <a:pt x="413" y="800"/>
                    </a:cubicBezTo>
                    <a:cubicBezTo>
                      <a:pt x="413" y="777"/>
                      <a:pt x="413" y="777"/>
                      <a:pt x="413" y="777"/>
                    </a:cubicBezTo>
                    <a:cubicBezTo>
                      <a:pt x="452" y="778"/>
                      <a:pt x="491" y="777"/>
                      <a:pt x="527" y="774"/>
                    </a:cubicBezTo>
                    <a:cubicBezTo>
                      <a:pt x="527" y="798"/>
                      <a:pt x="527" y="798"/>
                      <a:pt x="527" y="798"/>
                    </a:cubicBezTo>
                    <a:cubicBezTo>
                      <a:pt x="517" y="798"/>
                      <a:pt x="508" y="808"/>
                      <a:pt x="508" y="819"/>
                    </a:cubicBezTo>
                    <a:cubicBezTo>
                      <a:pt x="508" y="830"/>
                      <a:pt x="517" y="839"/>
                      <a:pt x="527" y="839"/>
                    </a:cubicBezTo>
                    <a:cubicBezTo>
                      <a:pt x="527" y="869"/>
                      <a:pt x="527" y="869"/>
                      <a:pt x="527" y="869"/>
                    </a:cubicBezTo>
                    <a:close/>
                    <a:moveTo>
                      <a:pt x="527" y="105"/>
                    </a:moveTo>
                    <a:cubicBezTo>
                      <a:pt x="511" y="73"/>
                      <a:pt x="465" y="55"/>
                      <a:pt x="413" y="63"/>
                    </a:cubicBez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51" y="171"/>
                      <a:pt x="476" y="198"/>
                      <a:pt x="470" y="223"/>
                    </a:cubicBezTo>
                    <a:cubicBezTo>
                      <a:pt x="449" y="308"/>
                      <a:pt x="509" y="273"/>
                      <a:pt x="527" y="286"/>
                    </a:cubicBezTo>
                    <a:cubicBezTo>
                      <a:pt x="527" y="105"/>
                      <a:pt x="527" y="105"/>
                      <a:pt x="527" y="105"/>
                    </a:cubicBezTo>
                    <a:close/>
                    <a:moveTo>
                      <a:pt x="527" y="323"/>
                    </a:move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19" y="376"/>
                      <a:pt x="517" y="351"/>
                      <a:pt x="527" y="323"/>
                    </a:cubicBezTo>
                    <a:cubicBezTo>
                      <a:pt x="527" y="323"/>
                      <a:pt x="527" y="323"/>
                      <a:pt x="527" y="323"/>
                    </a:cubicBezTo>
                    <a:close/>
                    <a:moveTo>
                      <a:pt x="527" y="506"/>
                    </a:moveTo>
                    <a:cubicBezTo>
                      <a:pt x="527" y="633"/>
                      <a:pt x="527" y="633"/>
                      <a:pt x="527" y="633"/>
                    </a:cubicBezTo>
                    <a:cubicBezTo>
                      <a:pt x="504" y="610"/>
                      <a:pt x="506" y="588"/>
                      <a:pt x="507" y="559"/>
                    </a:cubicBezTo>
                    <a:cubicBezTo>
                      <a:pt x="480" y="576"/>
                      <a:pt x="448" y="587"/>
                      <a:pt x="413" y="587"/>
                    </a:cubicBezTo>
                    <a:cubicBezTo>
                      <a:pt x="413" y="558"/>
                      <a:pt x="413" y="558"/>
                      <a:pt x="413" y="558"/>
                    </a:cubicBezTo>
                    <a:cubicBezTo>
                      <a:pt x="459" y="558"/>
                      <a:pt x="498" y="538"/>
                      <a:pt x="527" y="506"/>
                    </a:cubicBezTo>
                    <a:close/>
                    <a:moveTo>
                      <a:pt x="388" y="1"/>
                    </a:moveTo>
                    <a:cubicBezTo>
                      <a:pt x="396" y="0"/>
                      <a:pt x="404" y="0"/>
                      <a:pt x="413" y="0"/>
                    </a:cubicBezTo>
                    <a:cubicBezTo>
                      <a:pt x="413" y="42"/>
                      <a:pt x="413" y="42"/>
                      <a:pt x="413" y="42"/>
                    </a:cubicBezTo>
                    <a:cubicBezTo>
                      <a:pt x="405" y="42"/>
                      <a:pt x="396" y="42"/>
                      <a:pt x="388" y="43"/>
                    </a:cubicBezTo>
                    <a:cubicBezTo>
                      <a:pt x="388" y="1"/>
                      <a:pt x="388" y="1"/>
                      <a:pt x="388" y="1"/>
                    </a:cubicBezTo>
                    <a:close/>
                    <a:moveTo>
                      <a:pt x="413" y="869"/>
                    </a:moveTo>
                    <a:cubicBezTo>
                      <a:pt x="388" y="869"/>
                      <a:pt x="388" y="869"/>
                      <a:pt x="388" y="869"/>
                    </a:cubicBezTo>
                    <a:cubicBezTo>
                      <a:pt x="388" y="777"/>
                      <a:pt x="388" y="777"/>
                      <a:pt x="388" y="777"/>
                    </a:cubicBezTo>
                    <a:cubicBezTo>
                      <a:pt x="396" y="777"/>
                      <a:pt x="405" y="777"/>
                      <a:pt x="413" y="777"/>
                    </a:cubicBezTo>
                    <a:cubicBezTo>
                      <a:pt x="413" y="800"/>
                      <a:pt x="413" y="800"/>
                      <a:pt x="413" y="800"/>
                    </a:cubicBezTo>
                    <a:cubicBezTo>
                      <a:pt x="413" y="800"/>
                      <a:pt x="413" y="800"/>
                      <a:pt x="413" y="800"/>
                    </a:cubicBezTo>
                    <a:cubicBezTo>
                      <a:pt x="402" y="800"/>
                      <a:pt x="394" y="810"/>
                      <a:pt x="394" y="821"/>
                    </a:cubicBezTo>
                    <a:cubicBezTo>
                      <a:pt x="394" y="832"/>
                      <a:pt x="402" y="841"/>
                      <a:pt x="413" y="841"/>
                    </a:cubicBezTo>
                    <a:cubicBezTo>
                      <a:pt x="413" y="841"/>
                      <a:pt x="413" y="841"/>
                      <a:pt x="413" y="841"/>
                    </a:cubicBezTo>
                    <a:cubicBezTo>
                      <a:pt x="413" y="869"/>
                      <a:pt x="413" y="869"/>
                      <a:pt x="413" y="869"/>
                    </a:cubicBezTo>
                    <a:close/>
                    <a:moveTo>
                      <a:pt x="413" y="63"/>
                    </a:move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05" y="157"/>
                      <a:pt x="397" y="155"/>
                      <a:pt x="388" y="154"/>
                    </a:cubicBezTo>
                    <a:cubicBezTo>
                      <a:pt x="388" y="69"/>
                      <a:pt x="388" y="69"/>
                      <a:pt x="388" y="69"/>
                    </a:cubicBezTo>
                    <a:cubicBezTo>
                      <a:pt x="396" y="66"/>
                      <a:pt x="405" y="65"/>
                      <a:pt x="413" y="63"/>
                    </a:cubicBezTo>
                    <a:close/>
                    <a:moveTo>
                      <a:pt x="413" y="558"/>
                    </a:moveTo>
                    <a:cubicBezTo>
                      <a:pt x="413" y="587"/>
                      <a:pt x="413" y="587"/>
                      <a:pt x="413" y="587"/>
                    </a:cubicBezTo>
                    <a:cubicBezTo>
                      <a:pt x="412" y="587"/>
                      <a:pt x="412" y="587"/>
                      <a:pt x="412" y="587"/>
                    </a:cubicBezTo>
                    <a:cubicBezTo>
                      <a:pt x="404" y="587"/>
                      <a:pt x="396" y="586"/>
                      <a:pt x="388" y="585"/>
                    </a:cubicBezTo>
                    <a:cubicBezTo>
                      <a:pt x="388" y="556"/>
                      <a:pt x="388" y="556"/>
                      <a:pt x="388" y="556"/>
                    </a:cubicBezTo>
                    <a:cubicBezTo>
                      <a:pt x="396" y="558"/>
                      <a:pt x="404" y="558"/>
                      <a:pt x="412" y="558"/>
                    </a:cubicBezTo>
                    <a:lnTo>
                      <a:pt x="413" y="558"/>
                    </a:lnTo>
                    <a:close/>
                    <a:moveTo>
                      <a:pt x="299" y="25"/>
                    </a:moveTo>
                    <a:cubicBezTo>
                      <a:pt x="324" y="12"/>
                      <a:pt x="353" y="4"/>
                      <a:pt x="388" y="1"/>
                    </a:cubicBezTo>
                    <a:cubicBezTo>
                      <a:pt x="388" y="43"/>
                      <a:pt x="388" y="43"/>
                      <a:pt x="388" y="43"/>
                    </a:cubicBezTo>
                    <a:cubicBezTo>
                      <a:pt x="356" y="47"/>
                      <a:pt x="326" y="60"/>
                      <a:pt x="299" y="80"/>
                    </a:cubicBezTo>
                    <a:cubicBezTo>
                      <a:pt x="299" y="25"/>
                      <a:pt x="299" y="25"/>
                      <a:pt x="299" y="25"/>
                    </a:cubicBezTo>
                    <a:close/>
                    <a:moveTo>
                      <a:pt x="388" y="869"/>
                    </a:moveTo>
                    <a:cubicBezTo>
                      <a:pt x="299" y="869"/>
                      <a:pt x="299" y="869"/>
                      <a:pt x="299" y="869"/>
                    </a:cubicBezTo>
                    <a:cubicBezTo>
                      <a:pt x="299" y="839"/>
                      <a:pt x="299" y="839"/>
                      <a:pt x="299" y="839"/>
                    </a:cubicBezTo>
                    <a:cubicBezTo>
                      <a:pt x="310" y="839"/>
                      <a:pt x="318" y="830"/>
                      <a:pt x="318" y="819"/>
                    </a:cubicBezTo>
                    <a:cubicBezTo>
                      <a:pt x="318" y="808"/>
                      <a:pt x="310" y="798"/>
                      <a:pt x="299" y="798"/>
                    </a:cubicBezTo>
                    <a:cubicBezTo>
                      <a:pt x="299" y="770"/>
                      <a:pt x="299" y="770"/>
                      <a:pt x="299" y="770"/>
                    </a:cubicBezTo>
                    <a:cubicBezTo>
                      <a:pt x="327" y="773"/>
                      <a:pt x="357" y="776"/>
                      <a:pt x="388" y="777"/>
                    </a:cubicBezTo>
                    <a:cubicBezTo>
                      <a:pt x="388" y="869"/>
                      <a:pt x="388" y="869"/>
                      <a:pt x="388" y="869"/>
                    </a:cubicBezTo>
                    <a:close/>
                    <a:moveTo>
                      <a:pt x="388" y="69"/>
                    </a:moveTo>
                    <a:cubicBezTo>
                      <a:pt x="358" y="78"/>
                      <a:pt x="327" y="96"/>
                      <a:pt x="299" y="125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303" y="174"/>
                      <a:pt x="308" y="169"/>
                      <a:pt x="313" y="165"/>
                    </a:cubicBezTo>
                    <a:cubicBezTo>
                      <a:pt x="339" y="154"/>
                      <a:pt x="365" y="152"/>
                      <a:pt x="388" y="154"/>
                    </a:cubicBezTo>
                    <a:cubicBezTo>
                      <a:pt x="388" y="69"/>
                      <a:pt x="388" y="69"/>
                      <a:pt x="388" y="69"/>
                    </a:cubicBezTo>
                    <a:close/>
                    <a:moveTo>
                      <a:pt x="388" y="556"/>
                    </a:moveTo>
                    <a:cubicBezTo>
                      <a:pt x="388" y="585"/>
                      <a:pt x="388" y="585"/>
                      <a:pt x="388" y="585"/>
                    </a:cubicBezTo>
                    <a:cubicBezTo>
                      <a:pt x="362" y="581"/>
                      <a:pt x="339" y="572"/>
                      <a:pt x="318" y="559"/>
                    </a:cubicBezTo>
                    <a:cubicBezTo>
                      <a:pt x="319" y="587"/>
                      <a:pt x="320" y="611"/>
                      <a:pt x="299" y="633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323" y="533"/>
                      <a:pt x="353" y="551"/>
                      <a:pt x="388" y="556"/>
                    </a:cubicBezTo>
                    <a:close/>
                    <a:moveTo>
                      <a:pt x="192" y="178"/>
                    </a:moveTo>
                    <a:cubicBezTo>
                      <a:pt x="208" y="110"/>
                      <a:pt x="241" y="55"/>
                      <a:pt x="299" y="25"/>
                    </a:cubicBezTo>
                    <a:cubicBezTo>
                      <a:pt x="299" y="80"/>
                      <a:pt x="299" y="80"/>
                      <a:pt x="299" y="80"/>
                    </a:cubicBezTo>
                    <a:cubicBezTo>
                      <a:pt x="258" y="111"/>
                      <a:pt x="227" y="161"/>
                      <a:pt x="214" y="229"/>
                    </a:cubicBezTo>
                    <a:cubicBezTo>
                      <a:pt x="230" y="205"/>
                      <a:pt x="247" y="184"/>
                      <a:pt x="266" y="167"/>
                    </a:cubicBezTo>
                    <a:cubicBezTo>
                      <a:pt x="276" y="151"/>
                      <a:pt x="287" y="137"/>
                      <a:pt x="299" y="125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276" y="204"/>
                      <a:pt x="261" y="238"/>
                      <a:pt x="259" y="283"/>
                    </a:cubicBezTo>
                    <a:cubicBezTo>
                      <a:pt x="259" y="287"/>
                      <a:pt x="259" y="292"/>
                      <a:pt x="260" y="297"/>
                    </a:cubicBezTo>
                    <a:cubicBezTo>
                      <a:pt x="263" y="349"/>
                      <a:pt x="260" y="334"/>
                      <a:pt x="248" y="307"/>
                    </a:cubicBezTo>
                    <a:cubicBezTo>
                      <a:pt x="232" y="274"/>
                      <a:pt x="214" y="281"/>
                      <a:pt x="206" y="317"/>
                    </a:cubicBezTo>
                    <a:cubicBezTo>
                      <a:pt x="195" y="365"/>
                      <a:pt x="214" y="428"/>
                      <a:pt x="252" y="435"/>
                    </a:cubicBezTo>
                    <a:cubicBezTo>
                      <a:pt x="264" y="463"/>
                      <a:pt x="280" y="488"/>
                      <a:pt x="299" y="508"/>
                    </a:cubicBezTo>
                    <a:cubicBezTo>
                      <a:pt x="299" y="633"/>
                      <a:pt x="299" y="633"/>
                      <a:pt x="299" y="633"/>
                    </a:cubicBezTo>
                    <a:cubicBezTo>
                      <a:pt x="292" y="641"/>
                      <a:pt x="281" y="649"/>
                      <a:pt x="268" y="656"/>
                    </a:cubicBezTo>
                    <a:cubicBezTo>
                      <a:pt x="232" y="675"/>
                      <a:pt x="212" y="679"/>
                      <a:pt x="192" y="690"/>
                    </a:cubicBezTo>
                    <a:cubicBezTo>
                      <a:pt x="192" y="178"/>
                      <a:pt x="192" y="178"/>
                      <a:pt x="192" y="178"/>
                    </a:cubicBezTo>
                    <a:close/>
                    <a:moveTo>
                      <a:pt x="299" y="869"/>
                    </a:moveTo>
                    <a:cubicBezTo>
                      <a:pt x="192" y="869"/>
                      <a:pt x="192" y="869"/>
                      <a:pt x="192" y="869"/>
                    </a:cubicBezTo>
                    <a:cubicBezTo>
                      <a:pt x="192" y="832"/>
                      <a:pt x="192" y="832"/>
                      <a:pt x="192" y="832"/>
                    </a:cubicBezTo>
                    <a:cubicBezTo>
                      <a:pt x="203" y="832"/>
                      <a:pt x="211" y="822"/>
                      <a:pt x="211" y="811"/>
                    </a:cubicBezTo>
                    <a:cubicBezTo>
                      <a:pt x="211" y="800"/>
                      <a:pt x="203" y="791"/>
                      <a:pt x="192" y="791"/>
                    </a:cubicBezTo>
                    <a:cubicBezTo>
                      <a:pt x="192" y="750"/>
                      <a:pt x="192" y="750"/>
                      <a:pt x="192" y="750"/>
                    </a:cubicBezTo>
                    <a:cubicBezTo>
                      <a:pt x="218" y="759"/>
                      <a:pt x="255" y="766"/>
                      <a:pt x="299" y="770"/>
                    </a:cubicBezTo>
                    <a:cubicBezTo>
                      <a:pt x="299" y="798"/>
                      <a:pt x="299" y="798"/>
                      <a:pt x="299" y="798"/>
                    </a:cubicBezTo>
                    <a:cubicBezTo>
                      <a:pt x="288" y="798"/>
                      <a:pt x="280" y="808"/>
                      <a:pt x="280" y="819"/>
                    </a:cubicBezTo>
                    <a:cubicBezTo>
                      <a:pt x="280" y="830"/>
                      <a:pt x="288" y="839"/>
                      <a:pt x="299" y="839"/>
                    </a:cubicBezTo>
                    <a:lnTo>
                      <a:pt x="299" y="869"/>
                    </a:lnTo>
                    <a:close/>
                    <a:moveTo>
                      <a:pt x="45" y="869"/>
                    </a:moveTo>
                    <a:cubicBezTo>
                      <a:pt x="30" y="843"/>
                      <a:pt x="20" y="816"/>
                      <a:pt x="19" y="791"/>
                    </a:cubicBezTo>
                    <a:cubicBezTo>
                      <a:pt x="18" y="754"/>
                      <a:pt x="30" y="728"/>
                      <a:pt x="50" y="708"/>
                    </a:cubicBezTo>
                    <a:cubicBezTo>
                      <a:pt x="0" y="602"/>
                      <a:pt x="137" y="626"/>
                      <a:pt x="111" y="568"/>
                    </a:cubicBezTo>
                    <a:cubicBezTo>
                      <a:pt x="48" y="432"/>
                      <a:pt x="198" y="458"/>
                      <a:pt x="157" y="393"/>
                    </a:cubicBezTo>
                    <a:cubicBezTo>
                      <a:pt x="109" y="320"/>
                      <a:pt x="176" y="284"/>
                      <a:pt x="184" y="226"/>
                    </a:cubicBezTo>
                    <a:cubicBezTo>
                      <a:pt x="186" y="209"/>
                      <a:pt x="188" y="193"/>
                      <a:pt x="192" y="178"/>
                    </a:cubicBezTo>
                    <a:cubicBezTo>
                      <a:pt x="192" y="690"/>
                      <a:pt x="192" y="690"/>
                      <a:pt x="192" y="690"/>
                    </a:cubicBezTo>
                    <a:cubicBezTo>
                      <a:pt x="182" y="696"/>
                      <a:pt x="171" y="705"/>
                      <a:pt x="158" y="719"/>
                    </a:cubicBezTo>
                    <a:cubicBezTo>
                      <a:pt x="155" y="731"/>
                      <a:pt x="168" y="741"/>
                      <a:pt x="192" y="750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81" y="791"/>
                      <a:pt x="173" y="800"/>
                      <a:pt x="173" y="811"/>
                    </a:cubicBezTo>
                    <a:cubicBezTo>
                      <a:pt x="173" y="822"/>
                      <a:pt x="181" y="832"/>
                      <a:pt x="192" y="832"/>
                    </a:cubicBezTo>
                    <a:cubicBezTo>
                      <a:pt x="192" y="869"/>
                      <a:pt x="192" y="869"/>
                      <a:pt x="192" y="869"/>
                    </a:cubicBezTo>
                    <a:lnTo>
                      <a:pt x="45" y="8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6"/>
              <p:cNvSpPr>
                <a:spLocks noEditPoints="1"/>
              </p:cNvSpPr>
              <p:nvPr/>
            </p:nvSpPr>
            <p:spPr bwMode="auto">
              <a:xfrm>
                <a:off x="3698876" y="4179888"/>
                <a:ext cx="571500" cy="166688"/>
              </a:xfrm>
              <a:custGeom>
                <a:avLst/>
                <a:gdLst>
                  <a:gd name="T0" fmla="*/ 251 w 340"/>
                  <a:gd name="T1" fmla="*/ 10 h 99"/>
                  <a:gd name="T2" fmla="*/ 333 w 340"/>
                  <a:gd name="T3" fmla="*/ 9 h 99"/>
                  <a:gd name="T4" fmla="*/ 292 w 340"/>
                  <a:gd name="T5" fmla="*/ 83 h 99"/>
                  <a:gd name="T6" fmla="*/ 251 w 340"/>
                  <a:gd name="T7" fmla="*/ 98 h 99"/>
                  <a:gd name="T8" fmla="*/ 251 w 340"/>
                  <a:gd name="T9" fmla="*/ 86 h 99"/>
                  <a:gd name="T10" fmla="*/ 276 w 340"/>
                  <a:gd name="T11" fmla="*/ 78 h 99"/>
                  <a:gd name="T12" fmla="*/ 298 w 340"/>
                  <a:gd name="T13" fmla="*/ 27 h 99"/>
                  <a:gd name="T14" fmla="*/ 251 w 340"/>
                  <a:gd name="T15" fmla="*/ 24 h 99"/>
                  <a:gd name="T16" fmla="*/ 251 w 340"/>
                  <a:gd name="T17" fmla="*/ 10 h 99"/>
                  <a:gd name="T18" fmla="*/ 90 w 340"/>
                  <a:gd name="T19" fmla="*/ 10 h 99"/>
                  <a:gd name="T20" fmla="*/ 93 w 340"/>
                  <a:gd name="T21" fmla="*/ 11 h 99"/>
                  <a:gd name="T22" fmla="*/ 146 w 340"/>
                  <a:gd name="T23" fmla="*/ 28 h 99"/>
                  <a:gd name="T24" fmla="*/ 191 w 340"/>
                  <a:gd name="T25" fmla="*/ 29 h 99"/>
                  <a:gd name="T26" fmla="*/ 248 w 340"/>
                  <a:gd name="T27" fmla="*/ 11 h 99"/>
                  <a:gd name="T28" fmla="*/ 251 w 340"/>
                  <a:gd name="T29" fmla="*/ 10 h 99"/>
                  <a:gd name="T30" fmla="*/ 251 w 340"/>
                  <a:gd name="T31" fmla="*/ 24 h 99"/>
                  <a:gd name="T32" fmla="*/ 229 w 340"/>
                  <a:gd name="T33" fmla="*/ 29 h 99"/>
                  <a:gd name="T34" fmla="*/ 208 w 340"/>
                  <a:gd name="T35" fmla="*/ 67 h 99"/>
                  <a:gd name="T36" fmla="*/ 251 w 340"/>
                  <a:gd name="T37" fmla="*/ 86 h 99"/>
                  <a:gd name="T38" fmla="*/ 251 w 340"/>
                  <a:gd name="T39" fmla="*/ 98 h 99"/>
                  <a:gd name="T40" fmla="*/ 210 w 340"/>
                  <a:gd name="T41" fmla="*/ 88 h 99"/>
                  <a:gd name="T42" fmla="*/ 182 w 340"/>
                  <a:gd name="T43" fmla="*/ 56 h 99"/>
                  <a:gd name="T44" fmla="*/ 159 w 340"/>
                  <a:gd name="T45" fmla="*/ 56 h 99"/>
                  <a:gd name="T46" fmla="*/ 131 w 340"/>
                  <a:gd name="T47" fmla="*/ 88 h 99"/>
                  <a:gd name="T48" fmla="*/ 90 w 340"/>
                  <a:gd name="T49" fmla="*/ 98 h 99"/>
                  <a:gd name="T50" fmla="*/ 90 w 340"/>
                  <a:gd name="T51" fmla="*/ 86 h 99"/>
                  <a:gd name="T52" fmla="*/ 133 w 340"/>
                  <a:gd name="T53" fmla="*/ 67 h 99"/>
                  <a:gd name="T54" fmla="*/ 112 w 340"/>
                  <a:gd name="T55" fmla="*/ 29 h 99"/>
                  <a:gd name="T56" fmla="*/ 90 w 340"/>
                  <a:gd name="T57" fmla="*/ 24 h 99"/>
                  <a:gd name="T58" fmla="*/ 90 w 340"/>
                  <a:gd name="T59" fmla="*/ 10 h 99"/>
                  <a:gd name="T60" fmla="*/ 8 w 340"/>
                  <a:gd name="T61" fmla="*/ 9 h 99"/>
                  <a:gd name="T62" fmla="*/ 90 w 340"/>
                  <a:gd name="T63" fmla="*/ 10 h 99"/>
                  <a:gd name="T64" fmla="*/ 90 w 340"/>
                  <a:gd name="T65" fmla="*/ 24 h 99"/>
                  <a:gd name="T66" fmla="*/ 43 w 340"/>
                  <a:gd name="T67" fmla="*/ 27 h 99"/>
                  <a:gd name="T68" fmla="*/ 65 w 340"/>
                  <a:gd name="T69" fmla="*/ 78 h 99"/>
                  <a:gd name="T70" fmla="*/ 90 w 340"/>
                  <a:gd name="T71" fmla="*/ 86 h 99"/>
                  <a:gd name="T72" fmla="*/ 90 w 340"/>
                  <a:gd name="T73" fmla="*/ 98 h 99"/>
                  <a:gd name="T74" fmla="*/ 48 w 340"/>
                  <a:gd name="T75" fmla="*/ 83 h 99"/>
                  <a:gd name="T76" fmla="*/ 8 w 340"/>
                  <a:gd name="T77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0" h="99">
                    <a:moveTo>
                      <a:pt x="251" y="10"/>
                    </a:moveTo>
                    <a:cubicBezTo>
                      <a:pt x="278" y="4"/>
                      <a:pt x="318" y="0"/>
                      <a:pt x="333" y="9"/>
                    </a:cubicBezTo>
                    <a:cubicBezTo>
                      <a:pt x="340" y="14"/>
                      <a:pt x="328" y="57"/>
                      <a:pt x="292" y="83"/>
                    </a:cubicBezTo>
                    <a:cubicBezTo>
                      <a:pt x="279" y="92"/>
                      <a:pt x="265" y="97"/>
                      <a:pt x="251" y="98"/>
                    </a:cubicBezTo>
                    <a:cubicBezTo>
                      <a:pt x="251" y="86"/>
                      <a:pt x="251" y="86"/>
                      <a:pt x="251" y="86"/>
                    </a:cubicBezTo>
                    <a:cubicBezTo>
                      <a:pt x="259" y="85"/>
                      <a:pt x="267" y="83"/>
                      <a:pt x="276" y="78"/>
                    </a:cubicBezTo>
                    <a:cubicBezTo>
                      <a:pt x="300" y="63"/>
                      <a:pt x="306" y="33"/>
                      <a:pt x="298" y="27"/>
                    </a:cubicBezTo>
                    <a:cubicBezTo>
                      <a:pt x="291" y="22"/>
                      <a:pt x="272" y="21"/>
                      <a:pt x="251" y="24"/>
                    </a:cubicBezTo>
                    <a:lnTo>
                      <a:pt x="251" y="10"/>
                    </a:lnTo>
                    <a:close/>
                    <a:moveTo>
                      <a:pt x="90" y="10"/>
                    </a:moveTo>
                    <a:cubicBezTo>
                      <a:pt x="91" y="10"/>
                      <a:pt x="92" y="10"/>
                      <a:pt x="93" y="11"/>
                    </a:cubicBezTo>
                    <a:cubicBezTo>
                      <a:pt x="112" y="15"/>
                      <a:pt x="129" y="23"/>
                      <a:pt x="146" y="28"/>
                    </a:cubicBezTo>
                    <a:cubicBezTo>
                      <a:pt x="161" y="32"/>
                      <a:pt x="176" y="33"/>
                      <a:pt x="191" y="29"/>
                    </a:cubicBezTo>
                    <a:cubicBezTo>
                      <a:pt x="209" y="25"/>
                      <a:pt x="227" y="16"/>
                      <a:pt x="248" y="11"/>
                    </a:cubicBezTo>
                    <a:cubicBezTo>
                      <a:pt x="249" y="10"/>
                      <a:pt x="250" y="10"/>
                      <a:pt x="251" y="10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44" y="25"/>
                      <a:pt x="236" y="27"/>
                      <a:pt x="229" y="29"/>
                    </a:cubicBezTo>
                    <a:cubicBezTo>
                      <a:pt x="201" y="37"/>
                      <a:pt x="193" y="51"/>
                      <a:pt x="208" y="67"/>
                    </a:cubicBezTo>
                    <a:cubicBezTo>
                      <a:pt x="218" y="78"/>
                      <a:pt x="234" y="86"/>
                      <a:pt x="251" y="86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36" y="99"/>
                      <a:pt x="222" y="95"/>
                      <a:pt x="210" y="88"/>
                    </a:cubicBezTo>
                    <a:cubicBezTo>
                      <a:pt x="197" y="80"/>
                      <a:pt x="189" y="65"/>
                      <a:pt x="182" y="56"/>
                    </a:cubicBezTo>
                    <a:cubicBezTo>
                      <a:pt x="175" y="46"/>
                      <a:pt x="166" y="46"/>
                      <a:pt x="159" y="56"/>
                    </a:cubicBezTo>
                    <a:cubicBezTo>
                      <a:pt x="152" y="65"/>
                      <a:pt x="144" y="80"/>
                      <a:pt x="131" y="88"/>
                    </a:cubicBezTo>
                    <a:cubicBezTo>
                      <a:pt x="119" y="95"/>
                      <a:pt x="105" y="99"/>
                      <a:pt x="90" y="98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107" y="86"/>
                      <a:pt x="123" y="78"/>
                      <a:pt x="133" y="67"/>
                    </a:cubicBezTo>
                    <a:cubicBezTo>
                      <a:pt x="148" y="51"/>
                      <a:pt x="140" y="37"/>
                      <a:pt x="112" y="29"/>
                    </a:cubicBezTo>
                    <a:cubicBezTo>
                      <a:pt x="104" y="27"/>
                      <a:pt x="97" y="25"/>
                      <a:pt x="90" y="24"/>
                    </a:cubicBezTo>
                    <a:lnTo>
                      <a:pt x="90" y="10"/>
                    </a:lnTo>
                    <a:close/>
                    <a:moveTo>
                      <a:pt x="8" y="9"/>
                    </a:moveTo>
                    <a:cubicBezTo>
                      <a:pt x="22" y="0"/>
                      <a:pt x="63" y="4"/>
                      <a:pt x="90" y="10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69" y="21"/>
                      <a:pt x="50" y="22"/>
                      <a:pt x="43" y="27"/>
                    </a:cubicBezTo>
                    <a:cubicBezTo>
                      <a:pt x="35" y="33"/>
                      <a:pt x="41" y="63"/>
                      <a:pt x="65" y="78"/>
                    </a:cubicBezTo>
                    <a:cubicBezTo>
                      <a:pt x="73" y="83"/>
                      <a:pt x="82" y="85"/>
                      <a:pt x="90" y="86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76" y="97"/>
                      <a:pt x="61" y="92"/>
                      <a:pt x="48" y="83"/>
                    </a:cubicBezTo>
                    <a:cubicBezTo>
                      <a:pt x="12" y="57"/>
                      <a:pt x="0" y="14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" name="object52"/>
            <p:cNvGrpSpPr/>
            <p:nvPr/>
          </p:nvGrpSpPr>
          <p:grpSpPr>
            <a:xfrm>
              <a:off x="2950652" y="2678039"/>
              <a:ext cx="1648258" cy="2025639"/>
              <a:chOff x="2852589" y="1381993"/>
              <a:chExt cx="1703116" cy="2141291"/>
            </a:xfrm>
          </p:grpSpPr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 rot="20497795">
                <a:off x="2852589" y="1381993"/>
                <a:ext cx="1703116" cy="1703116"/>
              </a:xfrm>
              <a:custGeom>
                <a:avLst/>
                <a:gdLst>
                  <a:gd name="T0" fmla="*/ 743 w 841"/>
                  <a:gd name="T1" fmla="*/ 112 h 841"/>
                  <a:gd name="T2" fmla="*/ 241 w 841"/>
                  <a:gd name="T3" fmla="*/ 12 h 841"/>
                  <a:gd name="T4" fmla="*/ 112 w 841"/>
                  <a:gd name="T5" fmla="*/ 98 h 841"/>
                  <a:gd name="T6" fmla="*/ 12 w 841"/>
                  <a:gd name="T7" fmla="*/ 600 h 841"/>
                  <a:gd name="T8" fmla="*/ 98 w 841"/>
                  <a:gd name="T9" fmla="*/ 729 h 841"/>
                  <a:gd name="T10" fmla="*/ 600 w 841"/>
                  <a:gd name="T11" fmla="*/ 829 h 841"/>
                  <a:gd name="T12" fmla="*/ 729 w 841"/>
                  <a:gd name="T13" fmla="*/ 743 h 841"/>
                  <a:gd name="T14" fmla="*/ 829 w 841"/>
                  <a:gd name="T15" fmla="*/ 241 h 841"/>
                  <a:gd name="T16" fmla="*/ 743 w 841"/>
                  <a:gd name="T17" fmla="*/ 11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1" h="841">
                    <a:moveTo>
                      <a:pt x="743" y="112"/>
                    </a:moveTo>
                    <a:cubicBezTo>
                      <a:pt x="241" y="12"/>
                      <a:pt x="241" y="12"/>
                      <a:pt x="241" y="12"/>
                    </a:cubicBezTo>
                    <a:cubicBezTo>
                      <a:pt x="182" y="0"/>
                      <a:pt x="124" y="39"/>
                      <a:pt x="112" y="98"/>
                    </a:cubicBezTo>
                    <a:cubicBezTo>
                      <a:pt x="12" y="600"/>
                      <a:pt x="12" y="600"/>
                      <a:pt x="12" y="600"/>
                    </a:cubicBezTo>
                    <a:cubicBezTo>
                      <a:pt x="0" y="659"/>
                      <a:pt x="39" y="717"/>
                      <a:pt x="98" y="729"/>
                    </a:cubicBezTo>
                    <a:cubicBezTo>
                      <a:pt x="469" y="803"/>
                      <a:pt x="174" y="744"/>
                      <a:pt x="600" y="829"/>
                    </a:cubicBezTo>
                    <a:cubicBezTo>
                      <a:pt x="659" y="841"/>
                      <a:pt x="717" y="802"/>
                      <a:pt x="729" y="743"/>
                    </a:cubicBezTo>
                    <a:cubicBezTo>
                      <a:pt x="829" y="241"/>
                      <a:pt x="829" y="241"/>
                      <a:pt x="829" y="241"/>
                    </a:cubicBezTo>
                    <a:cubicBezTo>
                      <a:pt x="841" y="182"/>
                      <a:pt x="802" y="124"/>
                      <a:pt x="743" y="112"/>
                    </a:cubicBezTo>
                    <a:close/>
                  </a:path>
                </a:pathLst>
              </a:custGeom>
              <a:solidFill>
                <a:srgbClr val="FF3F5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 rot="20497795">
                <a:off x="3951058" y="2902129"/>
                <a:ext cx="456775" cy="621155"/>
              </a:xfrm>
              <a:custGeom>
                <a:avLst/>
                <a:gdLst>
                  <a:gd name="T0" fmla="*/ 53 w 161"/>
                  <a:gd name="T1" fmla="*/ 0 h 253"/>
                  <a:gd name="T2" fmla="*/ 0 w 161"/>
                  <a:gd name="T3" fmla="*/ 253 h 253"/>
                  <a:gd name="T4" fmla="*/ 161 w 161"/>
                  <a:gd name="T5" fmla="*/ 0 h 253"/>
                  <a:gd name="T6" fmla="*/ 53 w 161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3">
                    <a:moveTo>
                      <a:pt x="53" y="0"/>
                    </a:moveTo>
                    <a:cubicBezTo>
                      <a:pt x="55" y="82"/>
                      <a:pt x="39" y="175"/>
                      <a:pt x="0" y="253"/>
                    </a:cubicBezTo>
                    <a:cubicBezTo>
                      <a:pt x="81" y="166"/>
                      <a:pt x="132" y="90"/>
                      <a:pt x="161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3F5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8" name="object 51"/>
            <p:cNvGrpSpPr/>
            <p:nvPr/>
          </p:nvGrpSpPr>
          <p:grpSpPr>
            <a:xfrm>
              <a:off x="4464117" y="4812717"/>
              <a:ext cx="1290548" cy="1435681"/>
              <a:chOff x="4416426" y="3638550"/>
              <a:chExt cx="1333500" cy="1517650"/>
            </a:xfrm>
          </p:grpSpPr>
          <p:grpSp>
            <p:nvGrpSpPr>
              <p:cNvPr id="125" name="مجموعة 26"/>
              <p:cNvGrpSpPr/>
              <p:nvPr/>
            </p:nvGrpSpPr>
            <p:grpSpPr>
              <a:xfrm>
                <a:off x="4416426" y="3638550"/>
                <a:ext cx="1333500" cy="1517650"/>
                <a:chOff x="4416426" y="3638550"/>
                <a:chExt cx="1333500" cy="1517650"/>
              </a:xfrm>
              <a:solidFill>
                <a:srgbClr val="2AC2AC"/>
              </a:solidFill>
            </p:grpSpPr>
            <p:sp>
              <p:nvSpPr>
                <p:cNvPr id="127" name="Freeform 11"/>
                <p:cNvSpPr>
                  <a:spLocks/>
                </p:cNvSpPr>
                <p:nvPr/>
              </p:nvSpPr>
              <p:spPr bwMode="auto">
                <a:xfrm>
                  <a:off x="4416426" y="3638550"/>
                  <a:ext cx="1333500" cy="1517650"/>
                </a:xfrm>
                <a:custGeom>
                  <a:avLst/>
                  <a:gdLst>
                    <a:gd name="T0" fmla="*/ 550 w 793"/>
                    <a:gd name="T1" fmla="*/ 630 h 902"/>
                    <a:gd name="T2" fmla="*/ 511 w 793"/>
                    <a:gd name="T3" fmla="*/ 596 h 902"/>
                    <a:gd name="T4" fmla="*/ 567 w 793"/>
                    <a:gd name="T5" fmla="*/ 656 h 902"/>
                    <a:gd name="T6" fmla="*/ 790 w 793"/>
                    <a:gd name="T7" fmla="*/ 824 h 902"/>
                    <a:gd name="T8" fmla="*/ 763 w 793"/>
                    <a:gd name="T9" fmla="*/ 902 h 902"/>
                    <a:gd name="T10" fmla="*/ 30 w 793"/>
                    <a:gd name="T11" fmla="*/ 902 h 902"/>
                    <a:gd name="T12" fmla="*/ 3 w 793"/>
                    <a:gd name="T13" fmla="*/ 824 h 902"/>
                    <a:gd name="T14" fmla="*/ 226 w 793"/>
                    <a:gd name="T15" fmla="*/ 656 h 902"/>
                    <a:gd name="T16" fmla="*/ 283 w 793"/>
                    <a:gd name="T17" fmla="*/ 591 h 902"/>
                    <a:gd name="T18" fmla="*/ 238 w 793"/>
                    <a:gd name="T19" fmla="*/ 627 h 902"/>
                    <a:gd name="T20" fmla="*/ 140 w 793"/>
                    <a:gd name="T21" fmla="*/ 357 h 902"/>
                    <a:gd name="T22" fmla="*/ 503 w 793"/>
                    <a:gd name="T23" fmla="*/ 95 h 902"/>
                    <a:gd name="T24" fmla="*/ 550 w 793"/>
                    <a:gd name="T25" fmla="*/ 630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93" h="902">
                      <a:moveTo>
                        <a:pt x="550" y="630"/>
                      </a:moveTo>
                      <a:cubicBezTo>
                        <a:pt x="537" y="617"/>
                        <a:pt x="524" y="606"/>
                        <a:pt x="511" y="596"/>
                      </a:cubicBezTo>
                      <a:cubicBezTo>
                        <a:pt x="518" y="622"/>
                        <a:pt x="534" y="643"/>
                        <a:pt x="567" y="656"/>
                      </a:cubicBezTo>
                      <a:cubicBezTo>
                        <a:pt x="661" y="696"/>
                        <a:pt x="793" y="706"/>
                        <a:pt x="790" y="824"/>
                      </a:cubicBezTo>
                      <a:cubicBezTo>
                        <a:pt x="789" y="849"/>
                        <a:pt x="779" y="876"/>
                        <a:pt x="763" y="902"/>
                      </a:cubicBezTo>
                      <a:cubicBezTo>
                        <a:pt x="30" y="902"/>
                        <a:pt x="30" y="902"/>
                        <a:pt x="30" y="902"/>
                      </a:cubicBezTo>
                      <a:cubicBezTo>
                        <a:pt x="14" y="876"/>
                        <a:pt x="4" y="849"/>
                        <a:pt x="3" y="824"/>
                      </a:cubicBezTo>
                      <a:cubicBezTo>
                        <a:pt x="0" y="706"/>
                        <a:pt x="132" y="696"/>
                        <a:pt x="226" y="656"/>
                      </a:cubicBezTo>
                      <a:cubicBezTo>
                        <a:pt x="261" y="642"/>
                        <a:pt x="277" y="619"/>
                        <a:pt x="283" y="591"/>
                      </a:cubicBezTo>
                      <a:cubicBezTo>
                        <a:pt x="268" y="601"/>
                        <a:pt x="253" y="613"/>
                        <a:pt x="238" y="627"/>
                      </a:cubicBezTo>
                      <a:cubicBezTo>
                        <a:pt x="177" y="550"/>
                        <a:pt x="141" y="487"/>
                        <a:pt x="140" y="357"/>
                      </a:cubicBezTo>
                      <a:cubicBezTo>
                        <a:pt x="137" y="74"/>
                        <a:pt x="400" y="0"/>
                        <a:pt x="503" y="95"/>
                      </a:cubicBezTo>
                      <a:cubicBezTo>
                        <a:pt x="736" y="95"/>
                        <a:pt x="676" y="514"/>
                        <a:pt x="550" y="6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Freeform 12"/>
                <p:cNvSpPr>
                  <a:spLocks/>
                </p:cNvSpPr>
                <p:nvPr/>
              </p:nvSpPr>
              <p:spPr bwMode="auto">
                <a:xfrm>
                  <a:off x="4781551" y="4060825"/>
                  <a:ext cx="612775" cy="574675"/>
                </a:xfrm>
                <a:custGeom>
                  <a:avLst/>
                  <a:gdLst>
                    <a:gd name="T0" fmla="*/ 364 w 364"/>
                    <a:gd name="T1" fmla="*/ 204 h 341"/>
                    <a:gd name="T2" fmla="*/ 340 w 364"/>
                    <a:gd name="T3" fmla="*/ 217 h 341"/>
                    <a:gd name="T4" fmla="*/ 180 w 364"/>
                    <a:gd name="T5" fmla="*/ 341 h 341"/>
                    <a:gd name="T6" fmla="*/ 20 w 364"/>
                    <a:gd name="T7" fmla="*/ 217 h 341"/>
                    <a:gd name="T8" fmla="*/ 0 w 364"/>
                    <a:gd name="T9" fmla="*/ 208 h 341"/>
                    <a:gd name="T10" fmla="*/ 226 w 364"/>
                    <a:gd name="T11" fmla="*/ 0 h 341"/>
                    <a:gd name="T12" fmla="*/ 57 w 364"/>
                    <a:gd name="T13" fmla="*/ 194 h 341"/>
                    <a:gd name="T14" fmla="*/ 300 w 364"/>
                    <a:gd name="T15" fmla="*/ 42 h 341"/>
                    <a:gd name="T16" fmla="*/ 364 w 364"/>
                    <a:gd name="T17" fmla="*/ 204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4" h="341">
                      <a:moveTo>
                        <a:pt x="364" y="204"/>
                      </a:moveTo>
                      <a:cubicBezTo>
                        <a:pt x="357" y="211"/>
                        <a:pt x="349" y="216"/>
                        <a:pt x="340" y="217"/>
                      </a:cubicBezTo>
                      <a:cubicBezTo>
                        <a:pt x="310" y="288"/>
                        <a:pt x="255" y="341"/>
                        <a:pt x="180" y="341"/>
                      </a:cubicBezTo>
                      <a:cubicBezTo>
                        <a:pt x="104" y="341"/>
                        <a:pt x="49" y="288"/>
                        <a:pt x="20" y="217"/>
                      </a:cubicBezTo>
                      <a:cubicBezTo>
                        <a:pt x="12" y="216"/>
                        <a:pt x="6" y="213"/>
                        <a:pt x="0" y="208"/>
                      </a:cubicBezTo>
                      <a:cubicBezTo>
                        <a:pt x="56" y="174"/>
                        <a:pt x="105" y="108"/>
                        <a:pt x="226" y="0"/>
                      </a:cubicBezTo>
                      <a:cubicBezTo>
                        <a:pt x="208" y="32"/>
                        <a:pt x="174" y="90"/>
                        <a:pt x="57" y="194"/>
                      </a:cubicBezTo>
                      <a:cubicBezTo>
                        <a:pt x="120" y="204"/>
                        <a:pt x="237" y="125"/>
                        <a:pt x="300" y="42"/>
                      </a:cubicBezTo>
                      <a:cubicBezTo>
                        <a:pt x="315" y="101"/>
                        <a:pt x="336" y="166"/>
                        <a:pt x="364" y="2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6" name="Freeform 13"/>
              <p:cNvSpPr>
                <a:spLocks/>
              </p:cNvSpPr>
              <p:nvPr/>
            </p:nvSpPr>
            <p:spPr bwMode="auto">
              <a:xfrm>
                <a:off x="4591051" y="4638675"/>
                <a:ext cx="993775" cy="511175"/>
              </a:xfrm>
              <a:custGeom>
                <a:avLst/>
                <a:gdLst>
                  <a:gd name="T0" fmla="*/ 0 w 591"/>
                  <a:gd name="T1" fmla="*/ 135 h 304"/>
                  <a:gd name="T2" fmla="*/ 142 w 591"/>
                  <a:gd name="T3" fmla="*/ 85 h 304"/>
                  <a:gd name="T4" fmla="*/ 206 w 591"/>
                  <a:gd name="T5" fmla="*/ 0 h 304"/>
                  <a:gd name="T6" fmla="*/ 293 w 591"/>
                  <a:gd name="T7" fmla="*/ 23 h 304"/>
                  <a:gd name="T8" fmla="*/ 378 w 591"/>
                  <a:gd name="T9" fmla="*/ 0 h 304"/>
                  <a:gd name="T10" fmla="*/ 437 w 591"/>
                  <a:gd name="T11" fmla="*/ 85 h 304"/>
                  <a:gd name="T12" fmla="*/ 591 w 591"/>
                  <a:gd name="T13" fmla="*/ 138 h 304"/>
                  <a:gd name="T14" fmla="*/ 0 w 591"/>
                  <a:gd name="T15" fmla="*/ 135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1" h="304">
                    <a:moveTo>
                      <a:pt x="0" y="135"/>
                    </a:moveTo>
                    <a:cubicBezTo>
                      <a:pt x="39" y="116"/>
                      <a:pt x="93" y="103"/>
                      <a:pt x="142" y="85"/>
                    </a:cubicBezTo>
                    <a:cubicBezTo>
                      <a:pt x="176" y="72"/>
                      <a:pt x="196" y="39"/>
                      <a:pt x="206" y="0"/>
                    </a:cubicBezTo>
                    <a:cubicBezTo>
                      <a:pt x="232" y="15"/>
                      <a:pt x="260" y="23"/>
                      <a:pt x="293" y="23"/>
                    </a:cubicBezTo>
                    <a:cubicBezTo>
                      <a:pt x="324" y="23"/>
                      <a:pt x="353" y="15"/>
                      <a:pt x="378" y="0"/>
                    </a:cubicBezTo>
                    <a:cubicBezTo>
                      <a:pt x="388" y="38"/>
                      <a:pt x="406" y="71"/>
                      <a:pt x="437" y="85"/>
                    </a:cubicBezTo>
                    <a:cubicBezTo>
                      <a:pt x="480" y="103"/>
                      <a:pt x="544" y="116"/>
                      <a:pt x="591" y="138"/>
                    </a:cubicBezTo>
                    <a:cubicBezTo>
                      <a:pt x="415" y="304"/>
                      <a:pt x="142" y="297"/>
                      <a:pt x="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9" name="Freeform 16"/>
            <p:cNvSpPr>
              <a:spLocks noEditPoints="1"/>
            </p:cNvSpPr>
            <p:nvPr/>
          </p:nvSpPr>
          <p:spPr bwMode="auto">
            <a:xfrm>
              <a:off x="2356227" y="4794696"/>
              <a:ext cx="1289012" cy="1453702"/>
            </a:xfrm>
            <a:custGeom>
              <a:avLst/>
              <a:gdLst>
                <a:gd name="T0" fmla="*/ 396 w 792"/>
                <a:gd name="T1" fmla="*/ 85 h 914"/>
                <a:gd name="T2" fmla="*/ 395 w 792"/>
                <a:gd name="T3" fmla="*/ 10 h 914"/>
                <a:gd name="T4" fmla="*/ 547 w 792"/>
                <a:gd name="T5" fmla="*/ 166 h 914"/>
                <a:gd name="T6" fmla="*/ 615 w 792"/>
                <a:gd name="T7" fmla="*/ 329 h 914"/>
                <a:gd name="T8" fmla="*/ 626 w 792"/>
                <a:gd name="T9" fmla="*/ 424 h 914"/>
                <a:gd name="T10" fmla="*/ 573 w 792"/>
                <a:gd name="T11" fmla="*/ 499 h 914"/>
                <a:gd name="T12" fmla="*/ 567 w 792"/>
                <a:gd name="T13" fmla="*/ 668 h 914"/>
                <a:gd name="T14" fmla="*/ 763 w 792"/>
                <a:gd name="T15" fmla="*/ 914 h 914"/>
                <a:gd name="T16" fmla="*/ 395 w 792"/>
                <a:gd name="T17" fmla="*/ 847 h 914"/>
                <a:gd name="T18" fmla="*/ 453 w 792"/>
                <a:gd name="T19" fmla="*/ 775 h 914"/>
                <a:gd name="T20" fmla="*/ 574 w 792"/>
                <a:gd name="T21" fmla="*/ 699 h 914"/>
                <a:gd name="T22" fmla="*/ 399 w 792"/>
                <a:gd name="T23" fmla="*/ 820 h 914"/>
                <a:gd name="T24" fmla="*/ 395 w 792"/>
                <a:gd name="T25" fmla="*/ 786 h 914"/>
                <a:gd name="T26" fmla="*/ 518 w 792"/>
                <a:gd name="T27" fmla="*/ 665 h 914"/>
                <a:gd name="T28" fmla="*/ 396 w 792"/>
                <a:gd name="T29" fmla="*/ 629 h 914"/>
                <a:gd name="T30" fmla="*/ 395 w 792"/>
                <a:gd name="T31" fmla="*/ 604 h 914"/>
                <a:gd name="T32" fmla="*/ 556 w 792"/>
                <a:gd name="T33" fmla="*/ 480 h 914"/>
                <a:gd name="T34" fmla="*/ 595 w 792"/>
                <a:gd name="T35" fmla="*/ 343 h 914"/>
                <a:gd name="T36" fmla="*/ 531 w 792"/>
                <a:gd name="T37" fmla="*/ 440 h 914"/>
                <a:gd name="T38" fmla="*/ 550 w 792"/>
                <a:gd name="T39" fmla="*/ 336 h 914"/>
                <a:gd name="T40" fmla="*/ 529 w 792"/>
                <a:gd name="T41" fmla="*/ 238 h 914"/>
                <a:gd name="T42" fmla="*/ 475 w 792"/>
                <a:gd name="T43" fmla="*/ 217 h 914"/>
                <a:gd name="T44" fmla="*/ 395 w 792"/>
                <a:gd name="T45" fmla="*/ 82 h 914"/>
                <a:gd name="T46" fmla="*/ 3 w 792"/>
                <a:gd name="T47" fmla="*/ 836 h 914"/>
                <a:gd name="T48" fmla="*/ 285 w 792"/>
                <a:gd name="T49" fmla="*/ 588 h 914"/>
                <a:gd name="T50" fmla="*/ 188 w 792"/>
                <a:gd name="T51" fmla="*/ 475 h 914"/>
                <a:gd name="T52" fmla="*/ 165 w 792"/>
                <a:gd name="T53" fmla="*/ 367 h 914"/>
                <a:gd name="T54" fmla="*/ 176 w 792"/>
                <a:gd name="T55" fmla="*/ 318 h 914"/>
                <a:gd name="T56" fmla="*/ 246 w 792"/>
                <a:gd name="T57" fmla="*/ 69 h 914"/>
                <a:gd name="T58" fmla="*/ 263 w 792"/>
                <a:gd name="T59" fmla="*/ 53 h 914"/>
                <a:gd name="T60" fmla="*/ 395 w 792"/>
                <a:gd name="T61" fmla="*/ 243 h 914"/>
                <a:gd name="T62" fmla="*/ 264 w 792"/>
                <a:gd name="T63" fmla="*/ 238 h 914"/>
                <a:gd name="T64" fmla="*/ 244 w 792"/>
                <a:gd name="T65" fmla="*/ 342 h 914"/>
                <a:gd name="T66" fmla="*/ 236 w 792"/>
                <a:gd name="T67" fmla="*/ 420 h 914"/>
                <a:gd name="T68" fmla="*/ 195 w 792"/>
                <a:gd name="T69" fmla="*/ 344 h 914"/>
                <a:gd name="T70" fmla="*/ 395 w 792"/>
                <a:gd name="T71" fmla="*/ 604 h 914"/>
                <a:gd name="T72" fmla="*/ 311 w 792"/>
                <a:gd name="T73" fmla="*/ 606 h 914"/>
                <a:gd name="T74" fmla="*/ 395 w 792"/>
                <a:gd name="T75" fmla="*/ 786 h 914"/>
                <a:gd name="T76" fmla="*/ 268 w 792"/>
                <a:gd name="T77" fmla="*/ 674 h 914"/>
                <a:gd name="T78" fmla="*/ 215 w 792"/>
                <a:gd name="T79" fmla="*/ 696 h 914"/>
                <a:gd name="T80" fmla="*/ 340 w 792"/>
                <a:gd name="T81" fmla="*/ 783 h 914"/>
                <a:gd name="T82" fmla="*/ 395 w 792"/>
                <a:gd name="T83" fmla="*/ 914 h 914"/>
                <a:gd name="T84" fmla="*/ 395 w 792"/>
                <a:gd name="T85" fmla="*/ 50 h 914"/>
                <a:gd name="T86" fmla="*/ 360 w 792"/>
                <a:gd name="T87" fmla="*/ 17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2" h="914">
                  <a:moveTo>
                    <a:pt x="395" y="82"/>
                  </a:moveTo>
                  <a:cubicBezTo>
                    <a:pt x="395" y="83"/>
                    <a:pt x="395" y="84"/>
                    <a:pt x="396" y="85"/>
                  </a:cubicBezTo>
                  <a:cubicBezTo>
                    <a:pt x="402" y="73"/>
                    <a:pt x="401" y="61"/>
                    <a:pt x="395" y="50"/>
                  </a:cubicBezTo>
                  <a:cubicBezTo>
                    <a:pt x="395" y="10"/>
                    <a:pt x="395" y="10"/>
                    <a:pt x="395" y="10"/>
                  </a:cubicBezTo>
                  <a:cubicBezTo>
                    <a:pt x="483" y="0"/>
                    <a:pt x="549" y="69"/>
                    <a:pt x="521" y="140"/>
                  </a:cubicBezTo>
                  <a:cubicBezTo>
                    <a:pt x="531" y="148"/>
                    <a:pt x="540" y="157"/>
                    <a:pt x="547" y="166"/>
                  </a:cubicBezTo>
                  <a:cubicBezTo>
                    <a:pt x="582" y="207"/>
                    <a:pt x="608" y="265"/>
                    <a:pt x="615" y="329"/>
                  </a:cubicBezTo>
                  <a:cubicBezTo>
                    <a:pt x="615" y="329"/>
                    <a:pt x="615" y="329"/>
                    <a:pt x="615" y="329"/>
                  </a:cubicBezTo>
                  <a:cubicBezTo>
                    <a:pt x="621" y="340"/>
                    <a:pt x="625" y="353"/>
                    <a:pt x="627" y="367"/>
                  </a:cubicBezTo>
                  <a:cubicBezTo>
                    <a:pt x="630" y="385"/>
                    <a:pt x="630" y="406"/>
                    <a:pt x="626" y="424"/>
                  </a:cubicBezTo>
                  <a:cubicBezTo>
                    <a:pt x="622" y="444"/>
                    <a:pt x="615" y="462"/>
                    <a:pt x="604" y="475"/>
                  </a:cubicBezTo>
                  <a:cubicBezTo>
                    <a:pt x="596" y="486"/>
                    <a:pt x="585" y="495"/>
                    <a:pt x="573" y="499"/>
                  </a:cubicBezTo>
                  <a:cubicBezTo>
                    <a:pt x="557" y="535"/>
                    <a:pt x="535" y="566"/>
                    <a:pt x="507" y="588"/>
                  </a:cubicBezTo>
                  <a:cubicBezTo>
                    <a:pt x="511" y="623"/>
                    <a:pt x="525" y="651"/>
                    <a:pt x="567" y="668"/>
                  </a:cubicBezTo>
                  <a:cubicBezTo>
                    <a:pt x="661" y="708"/>
                    <a:pt x="792" y="718"/>
                    <a:pt x="790" y="836"/>
                  </a:cubicBezTo>
                  <a:cubicBezTo>
                    <a:pt x="789" y="861"/>
                    <a:pt x="779" y="888"/>
                    <a:pt x="763" y="914"/>
                  </a:cubicBezTo>
                  <a:cubicBezTo>
                    <a:pt x="395" y="914"/>
                    <a:pt x="395" y="914"/>
                    <a:pt x="395" y="914"/>
                  </a:cubicBezTo>
                  <a:cubicBezTo>
                    <a:pt x="395" y="847"/>
                    <a:pt x="395" y="847"/>
                    <a:pt x="395" y="847"/>
                  </a:cubicBezTo>
                  <a:cubicBezTo>
                    <a:pt x="396" y="851"/>
                    <a:pt x="397" y="856"/>
                    <a:pt x="397" y="860"/>
                  </a:cubicBezTo>
                  <a:cubicBezTo>
                    <a:pt x="401" y="837"/>
                    <a:pt x="430" y="790"/>
                    <a:pt x="453" y="775"/>
                  </a:cubicBezTo>
                  <a:cubicBezTo>
                    <a:pt x="479" y="790"/>
                    <a:pt x="489" y="819"/>
                    <a:pt x="504" y="838"/>
                  </a:cubicBezTo>
                  <a:cubicBezTo>
                    <a:pt x="531" y="811"/>
                    <a:pt x="557" y="741"/>
                    <a:pt x="574" y="699"/>
                  </a:cubicBezTo>
                  <a:cubicBezTo>
                    <a:pt x="558" y="695"/>
                    <a:pt x="544" y="687"/>
                    <a:pt x="532" y="677"/>
                  </a:cubicBezTo>
                  <a:cubicBezTo>
                    <a:pt x="485" y="727"/>
                    <a:pt x="439" y="766"/>
                    <a:pt x="399" y="820"/>
                  </a:cubicBezTo>
                  <a:cubicBezTo>
                    <a:pt x="398" y="818"/>
                    <a:pt x="396" y="817"/>
                    <a:pt x="395" y="816"/>
                  </a:cubicBezTo>
                  <a:cubicBezTo>
                    <a:pt x="395" y="786"/>
                    <a:pt x="395" y="786"/>
                    <a:pt x="395" y="786"/>
                  </a:cubicBezTo>
                  <a:cubicBezTo>
                    <a:pt x="396" y="787"/>
                    <a:pt x="397" y="788"/>
                    <a:pt x="399" y="789"/>
                  </a:cubicBezTo>
                  <a:cubicBezTo>
                    <a:pt x="433" y="752"/>
                    <a:pt x="467" y="728"/>
                    <a:pt x="518" y="665"/>
                  </a:cubicBezTo>
                  <a:cubicBezTo>
                    <a:pt x="501" y="648"/>
                    <a:pt x="490" y="626"/>
                    <a:pt x="484" y="605"/>
                  </a:cubicBezTo>
                  <a:cubicBezTo>
                    <a:pt x="458" y="620"/>
                    <a:pt x="429" y="629"/>
                    <a:pt x="396" y="629"/>
                  </a:cubicBezTo>
                  <a:cubicBezTo>
                    <a:pt x="395" y="629"/>
                    <a:pt x="395" y="629"/>
                    <a:pt x="395" y="629"/>
                  </a:cubicBezTo>
                  <a:cubicBezTo>
                    <a:pt x="395" y="604"/>
                    <a:pt x="395" y="604"/>
                    <a:pt x="395" y="604"/>
                  </a:cubicBezTo>
                  <a:cubicBezTo>
                    <a:pt x="395" y="604"/>
                    <a:pt x="396" y="604"/>
                    <a:pt x="396" y="604"/>
                  </a:cubicBezTo>
                  <a:cubicBezTo>
                    <a:pt x="471" y="604"/>
                    <a:pt x="526" y="551"/>
                    <a:pt x="556" y="480"/>
                  </a:cubicBezTo>
                  <a:cubicBezTo>
                    <a:pt x="600" y="472"/>
                    <a:pt x="618" y="391"/>
                    <a:pt x="597" y="344"/>
                  </a:cubicBezTo>
                  <a:cubicBezTo>
                    <a:pt x="596" y="343"/>
                    <a:pt x="596" y="343"/>
                    <a:pt x="595" y="343"/>
                  </a:cubicBezTo>
                  <a:cubicBezTo>
                    <a:pt x="566" y="324"/>
                    <a:pt x="557" y="411"/>
                    <a:pt x="557" y="420"/>
                  </a:cubicBezTo>
                  <a:cubicBezTo>
                    <a:pt x="556" y="451"/>
                    <a:pt x="523" y="461"/>
                    <a:pt x="531" y="440"/>
                  </a:cubicBezTo>
                  <a:cubicBezTo>
                    <a:pt x="538" y="418"/>
                    <a:pt x="548" y="385"/>
                    <a:pt x="549" y="342"/>
                  </a:cubicBezTo>
                  <a:cubicBezTo>
                    <a:pt x="549" y="340"/>
                    <a:pt x="550" y="338"/>
                    <a:pt x="550" y="336"/>
                  </a:cubicBezTo>
                  <a:cubicBezTo>
                    <a:pt x="550" y="304"/>
                    <a:pt x="543" y="271"/>
                    <a:pt x="530" y="239"/>
                  </a:cubicBezTo>
                  <a:cubicBezTo>
                    <a:pt x="530" y="239"/>
                    <a:pt x="530" y="239"/>
                    <a:pt x="529" y="238"/>
                  </a:cubicBezTo>
                  <a:cubicBezTo>
                    <a:pt x="516" y="219"/>
                    <a:pt x="507" y="209"/>
                    <a:pt x="476" y="217"/>
                  </a:cubicBezTo>
                  <a:cubicBezTo>
                    <a:pt x="475" y="217"/>
                    <a:pt x="475" y="217"/>
                    <a:pt x="475" y="217"/>
                  </a:cubicBezTo>
                  <a:cubicBezTo>
                    <a:pt x="445" y="231"/>
                    <a:pt x="419" y="239"/>
                    <a:pt x="395" y="243"/>
                  </a:cubicBezTo>
                  <a:lnTo>
                    <a:pt x="395" y="82"/>
                  </a:lnTo>
                  <a:close/>
                  <a:moveTo>
                    <a:pt x="29" y="914"/>
                  </a:moveTo>
                  <a:cubicBezTo>
                    <a:pt x="14" y="888"/>
                    <a:pt x="3" y="861"/>
                    <a:pt x="3" y="836"/>
                  </a:cubicBezTo>
                  <a:cubicBezTo>
                    <a:pt x="0" y="718"/>
                    <a:pt x="132" y="708"/>
                    <a:pt x="226" y="668"/>
                  </a:cubicBezTo>
                  <a:cubicBezTo>
                    <a:pt x="267" y="651"/>
                    <a:pt x="282" y="623"/>
                    <a:pt x="285" y="588"/>
                  </a:cubicBezTo>
                  <a:cubicBezTo>
                    <a:pt x="257" y="566"/>
                    <a:pt x="235" y="535"/>
                    <a:pt x="219" y="499"/>
                  </a:cubicBezTo>
                  <a:cubicBezTo>
                    <a:pt x="207" y="495"/>
                    <a:pt x="197" y="486"/>
                    <a:pt x="188" y="475"/>
                  </a:cubicBezTo>
                  <a:cubicBezTo>
                    <a:pt x="178" y="462"/>
                    <a:pt x="170" y="444"/>
                    <a:pt x="166" y="424"/>
                  </a:cubicBezTo>
                  <a:cubicBezTo>
                    <a:pt x="163" y="406"/>
                    <a:pt x="162" y="385"/>
                    <a:pt x="165" y="367"/>
                  </a:cubicBezTo>
                  <a:cubicBezTo>
                    <a:pt x="167" y="354"/>
                    <a:pt x="171" y="341"/>
                    <a:pt x="176" y="330"/>
                  </a:cubicBezTo>
                  <a:cubicBezTo>
                    <a:pt x="176" y="327"/>
                    <a:pt x="176" y="323"/>
                    <a:pt x="176" y="318"/>
                  </a:cubicBezTo>
                  <a:cubicBezTo>
                    <a:pt x="180" y="263"/>
                    <a:pt x="205" y="208"/>
                    <a:pt x="240" y="168"/>
                  </a:cubicBezTo>
                  <a:cubicBezTo>
                    <a:pt x="230" y="138"/>
                    <a:pt x="232" y="103"/>
                    <a:pt x="246" y="69"/>
                  </a:cubicBezTo>
                  <a:cubicBezTo>
                    <a:pt x="258" y="99"/>
                    <a:pt x="267" y="119"/>
                    <a:pt x="296" y="118"/>
                  </a:cubicBezTo>
                  <a:cubicBezTo>
                    <a:pt x="297" y="88"/>
                    <a:pt x="289" y="71"/>
                    <a:pt x="263" y="53"/>
                  </a:cubicBezTo>
                  <a:cubicBezTo>
                    <a:pt x="265" y="24"/>
                    <a:pt x="364" y="0"/>
                    <a:pt x="395" y="82"/>
                  </a:cubicBezTo>
                  <a:cubicBezTo>
                    <a:pt x="395" y="243"/>
                    <a:pt x="395" y="243"/>
                    <a:pt x="395" y="243"/>
                  </a:cubicBezTo>
                  <a:cubicBezTo>
                    <a:pt x="344" y="252"/>
                    <a:pt x="305" y="242"/>
                    <a:pt x="278" y="221"/>
                  </a:cubicBezTo>
                  <a:cubicBezTo>
                    <a:pt x="273" y="226"/>
                    <a:pt x="268" y="231"/>
                    <a:pt x="264" y="238"/>
                  </a:cubicBezTo>
                  <a:cubicBezTo>
                    <a:pt x="250" y="270"/>
                    <a:pt x="242" y="306"/>
                    <a:pt x="243" y="339"/>
                  </a:cubicBezTo>
                  <a:cubicBezTo>
                    <a:pt x="243" y="340"/>
                    <a:pt x="244" y="341"/>
                    <a:pt x="244" y="342"/>
                  </a:cubicBezTo>
                  <a:cubicBezTo>
                    <a:pt x="245" y="385"/>
                    <a:pt x="255" y="418"/>
                    <a:pt x="262" y="440"/>
                  </a:cubicBezTo>
                  <a:cubicBezTo>
                    <a:pt x="270" y="461"/>
                    <a:pt x="237" y="451"/>
                    <a:pt x="236" y="420"/>
                  </a:cubicBezTo>
                  <a:cubicBezTo>
                    <a:pt x="236" y="411"/>
                    <a:pt x="227" y="324"/>
                    <a:pt x="198" y="343"/>
                  </a:cubicBezTo>
                  <a:cubicBezTo>
                    <a:pt x="197" y="343"/>
                    <a:pt x="196" y="344"/>
                    <a:pt x="195" y="344"/>
                  </a:cubicBezTo>
                  <a:cubicBezTo>
                    <a:pt x="174" y="392"/>
                    <a:pt x="192" y="473"/>
                    <a:pt x="236" y="480"/>
                  </a:cubicBezTo>
                  <a:cubicBezTo>
                    <a:pt x="266" y="550"/>
                    <a:pt x="320" y="603"/>
                    <a:pt x="395" y="604"/>
                  </a:cubicBezTo>
                  <a:cubicBezTo>
                    <a:pt x="395" y="629"/>
                    <a:pt x="395" y="629"/>
                    <a:pt x="395" y="629"/>
                  </a:cubicBezTo>
                  <a:cubicBezTo>
                    <a:pt x="364" y="629"/>
                    <a:pt x="336" y="621"/>
                    <a:pt x="311" y="606"/>
                  </a:cubicBezTo>
                  <a:cubicBezTo>
                    <a:pt x="305" y="624"/>
                    <a:pt x="294" y="641"/>
                    <a:pt x="280" y="657"/>
                  </a:cubicBezTo>
                  <a:cubicBezTo>
                    <a:pt x="328" y="725"/>
                    <a:pt x="365" y="766"/>
                    <a:pt x="395" y="786"/>
                  </a:cubicBezTo>
                  <a:cubicBezTo>
                    <a:pt x="395" y="816"/>
                    <a:pt x="395" y="816"/>
                    <a:pt x="395" y="816"/>
                  </a:cubicBezTo>
                  <a:cubicBezTo>
                    <a:pt x="357" y="783"/>
                    <a:pt x="300" y="719"/>
                    <a:pt x="268" y="674"/>
                  </a:cubicBezTo>
                  <a:cubicBezTo>
                    <a:pt x="267" y="673"/>
                    <a:pt x="267" y="671"/>
                    <a:pt x="266" y="669"/>
                  </a:cubicBezTo>
                  <a:cubicBezTo>
                    <a:pt x="251" y="682"/>
                    <a:pt x="233" y="692"/>
                    <a:pt x="215" y="696"/>
                  </a:cubicBezTo>
                  <a:cubicBezTo>
                    <a:pt x="229" y="754"/>
                    <a:pt x="274" y="818"/>
                    <a:pt x="291" y="839"/>
                  </a:cubicBezTo>
                  <a:cubicBezTo>
                    <a:pt x="307" y="818"/>
                    <a:pt x="315" y="795"/>
                    <a:pt x="340" y="783"/>
                  </a:cubicBezTo>
                  <a:cubicBezTo>
                    <a:pt x="351" y="794"/>
                    <a:pt x="385" y="818"/>
                    <a:pt x="395" y="847"/>
                  </a:cubicBezTo>
                  <a:cubicBezTo>
                    <a:pt x="395" y="914"/>
                    <a:pt x="395" y="914"/>
                    <a:pt x="395" y="914"/>
                  </a:cubicBezTo>
                  <a:cubicBezTo>
                    <a:pt x="29" y="914"/>
                    <a:pt x="29" y="914"/>
                    <a:pt x="29" y="914"/>
                  </a:cubicBezTo>
                  <a:close/>
                  <a:moveTo>
                    <a:pt x="395" y="50"/>
                  </a:moveTo>
                  <a:cubicBezTo>
                    <a:pt x="395" y="10"/>
                    <a:pt x="395" y="10"/>
                    <a:pt x="395" y="10"/>
                  </a:cubicBezTo>
                  <a:cubicBezTo>
                    <a:pt x="384" y="11"/>
                    <a:pt x="372" y="13"/>
                    <a:pt x="360" y="17"/>
                  </a:cubicBezTo>
                  <a:cubicBezTo>
                    <a:pt x="375" y="25"/>
                    <a:pt x="388" y="37"/>
                    <a:pt x="395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17"/>
            <p:cNvSpPr>
              <a:spLocks noEditPoints="1"/>
            </p:cNvSpPr>
            <p:nvPr/>
          </p:nvSpPr>
          <p:spPr bwMode="auto">
            <a:xfrm>
              <a:off x="5581059" y="4788689"/>
              <a:ext cx="1287475" cy="1459709"/>
            </a:xfrm>
            <a:custGeom>
              <a:avLst/>
              <a:gdLst>
                <a:gd name="T0" fmla="*/ 710 w 791"/>
                <a:gd name="T1" fmla="*/ 420 h 917"/>
                <a:gd name="T2" fmla="*/ 689 w 791"/>
                <a:gd name="T3" fmla="*/ 503 h 917"/>
                <a:gd name="T4" fmla="*/ 607 w 791"/>
                <a:gd name="T5" fmla="*/ 596 h 917"/>
                <a:gd name="T6" fmla="*/ 567 w 791"/>
                <a:gd name="T7" fmla="*/ 671 h 917"/>
                <a:gd name="T8" fmla="*/ 709 w 791"/>
                <a:gd name="T9" fmla="*/ 723 h 917"/>
                <a:gd name="T10" fmla="*/ 790 w 791"/>
                <a:gd name="T11" fmla="*/ 839 h 917"/>
                <a:gd name="T12" fmla="*/ 753 w 791"/>
                <a:gd name="T13" fmla="*/ 917 h 917"/>
                <a:gd name="T14" fmla="*/ 740 w 791"/>
                <a:gd name="T15" fmla="*/ 917 h 917"/>
                <a:gd name="T16" fmla="*/ 398 w 791"/>
                <a:gd name="T17" fmla="*/ 917 h 917"/>
                <a:gd name="T18" fmla="*/ 399 w 791"/>
                <a:gd name="T19" fmla="*/ 906 h 917"/>
                <a:gd name="T20" fmla="*/ 697 w 791"/>
                <a:gd name="T21" fmla="*/ 755 h 917"/>
                <a:gd name="T22" fmla="*/ 692 w 791"/>
                <a:gd name="T23" fmla="*/ 743 h 917"/>
                <a:gd name="T24" fmla="*/ 610 w 791"/>
                <a:gd name="T25" fmla="*/ 842 h 917"/>
                <a:gd name="T26" fmla="*/ 398 w 791"/>
                <a:gd name="T27" fmla="*/ 896 h 917"/>
                <a:gd name="T28" fmla="*/ 555 w 791"/>
                <a:gd name="T29" fmla="*/ 842 h 917"/>
                <a:gd name="T30" fmla="*/ 541 w 791"/>
                <a:gd name="T31" fmla="*/ 694 h 917"/>
                <a:gd name="T32" fmla="*/ 398 w 791"/>
                <a:gd name="T33" fmla="*/ 632 h 917"/>
                <a:gd name="T34" fmla="*/ 556 w 791"/>
                <a:gd name="T35" fmla="*/ 483 h 917"/>
                <a:gd name="T36" fmla="*/ 561 w 791"/>
                <a:gd name="T37" fmla="*/ 356 h 917"/>
                <a:gd name="T38" fmla="*/ 547 w 791"/>
                <a:gd name="T39" fmla="*/ 297 h 917"/>
                <a:gd name="T40" fmla="*/ 445 w 791"/>
                <a:gd name="T41" fmla="*/ 203 h 917"/>
                <a:gd name="T42" fmla="*/ 398 w 791"/>
                <a:gd name="T43" fmla="*/ 262 h 917"/>
                <a:gd name="T44" fmla="*/ 186 w 791"/>
                <a:gd name="T45" fmla="*/ 596 h 917"/>
                <a:gd name="T46" fmla="*/ 104 w 791"/>
                <a:gd name="T47" fmla="*/ 503 h 917"/>
                <a:gd name="T48" fmla="*/ 83 w 791"/>
                <a:gd name="T49" fmla="*/ 420 h 917"/>
                <a:gd name="T50" fmla="*/ 398 w 791"/>
                <a:gd name="T51" fmla="*/ 80 h 917"/>
                <a:gd name="T52" fmla="*/ 341 w 791"/>
                <a:gd name="T53" fmla="*/ 268 h 917"/>
                <a:gd name="T54" fmla="*/ 315 w 791"/>
                <a:gd name="T55" fmla="*/ 275 h 917"/>
                <a:gd name="T56" fmla="*/ 244 w 791"/>
                <a:gd name="T57" fmla="*/ 345 h 917"/>
                <a:gd name="T58" fmla="*/ 210 w 791"/>
                <a:gd name="T59" fmla="*/ 326 h 917"/>
                <a:gd name="T60" fmla="*/ 396 w 791"/>
                <a:gd name="T61" fmla="*/ 607 h 917"/>
                <a:gd name="T62" fmla="*/ 398 w 791"/>
                <a:gd name="T63" fmla="*/ 632 h 917"/>
                <a:gd name="T64" fmla="*/ 310 w 791"/>
                <a:gd name="T65" fmla="*/ 609 h 917"/>
                <a:gd name="T66" fmla="*/ 125 w 791"/>
                <a:gd name="T67" fmla="*/ 734 h 917"/>
                <a:gd name="T68" fmla="*/ 398 w 791"/>
                <a:gd name="T69" fmla="*/ 876 h 917"/>
                <a:gd name="T70" fmla="*/ 187 w 791"/>
                <a:gd name="T71" fmla="*/ 842 h 917"/>
                <a:gd name="T72" fmla="*/ 105 w 791"/>
                <a:gd name="T73" fmla="*/ 743 h 917"/>
                <a:gd name="T74" fmla="*/ 101 w 791"/>
                <a:gd name="T75" fmla="*/ 755 h 917"/>
                <a:gd name="T76" fmla="*/ 398 w 791"/>
                <a:gd name="T77" fmla="*/ 906 h 917"/>
                <a:gd name="T78" fmla="*/ 69 w 791"/>
                <a:gd name="T79" fmla="*/ 917 h 917"/>
                <a:gd name="T80" fmla="*/ 49 w 791"/>
                <a:gd name="T81" fmla="*/ 917 h 917"/>
                <a:gd name="T82" fmla="*/ 29 w 791"/>
                <a:gd name="T83" fmla="*/ 917 h 917"/>
                <a:gd name="T84" fmla="*/ 226 w 791"/>
                <a:gd name="T85" fmla="*/ 671 h 917"/>
                <a:gd name="T86" fmla="*/ 186 w 791"/>
                <a:gd name="T87" fmla="*/ 596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1" h="917">
                  <a:moveTo>
                    <a:pt x="398" y="80"/>
                  </a:moveTo>
                  <a:cubicBezTo>
                    <a:pt x="680" y="0"/>
                    <a:pt x="604" y="490"/>
                    <a:pt x="710" y="420"/>
                  </a:cubicBezTo>
                  <a:cubicBezTo>
                    <a:pt x="716" y="450"/>
                    <a:pt x="668" y="484"/>
                    <a:pt x="625" y="491"/>
                  </a:cubicBezTo>
                  <a:cubicBezTo>
                    <a:pt x="639" y="503"/>
                    <a:pt x="652" y="509"/>
                    <a:pt x="689" y="503"/>
                  </a:cubicBezTo>
                  <a:cubicBezTo>
                    <a:pt x="654" y="565"/>
                    <a:pt x="603" y="568"/>
                    <a:pt x="573" y="568"/>
                  </a:cubicBezTo>
                  <a:cubicBezTo>
                    <a:pt x="575" y="578"/>
                    <a:pt x="583" y="591"/>
                    <a:pt x="607" y="596"/>
                  </a:cubicBezTo>
                  <a:cubicBezTo>
                    <a:pt x="589" y="616"/>
                    <a:pt x="560" y="631"/>
                    <a:pt x="526" y="642"/>
                  </a:cubicBezTo>
                  <a:cubicBezTo>
                    <a:pt x="536" y="654"/>
                    <a:pt x="549" y="664"/>
                    <a:pt x="567" y="671"/>
                  </a:cubicBezTo>
                  <a:cubicBezTo>
                    <a:pt x="612" y="690"/>
                    <a:pt x="666" y="702"/>
                    <a:pt x="709" y="723"/>
                  </a:cubicBezTo>
                  <a:cubicBezTo>
                    <a:pt x="709" y="723"/>
                    <a:pt x="709" y="723"/>
                    <a:pt x="709" y="723"/>
                  </a:cubicBezTo>
                  <a:cubicBezTo>
                    <a:pt x="709" y="723"/>
                    <a:pt x="709" y="723"/>
                    <a:pt x="709" y="723"/>
                  </a:cubicBezTo>
                  <a:cubicBezTo>
                    <a:pt x="756" y="745"/>
                    <a:pt x="791" y="778"/>
                    <a:pt x="790" y="839"/>
                  </a:cubicBezTo>
                  <a:cubicBezTo>
                    <a:pt x="789" y="864"/>
                    <a:pt x="779" y="891"/>
                    <a:pt x="763" y="917"/>
                  </a:cubicBezTo>
                  <a:cubicBezTo>
                    <a:pt x="753" y="917"/>
                    <a:pt x="753" y="917"/>
                    <a:pt x="753" y="917"/>
                  </a:cubicBezTo>
                  <a:cubicBezTo>
                    <a:pt x="744" y="917"/>
                    <a:pt x="744" y="917"/>
                    <a:pt x="744" y="917"/>
                  </a:cubicBezTo>
                  <a:cubicBezTo>
                    <a:pt x="740" y="917"/>
                    <a:pt x="740" y="917"/>
                    <a:pt x="740" y="917"/>
                  </a:cubicBezTo>
                  <a:cubicBezTo>
                    <a:pt x="729" y="917"/>
                    <a:pt x="729" y="917"/>
                    <a:pt x="729" y="917"/>
                  </a:cubicBezTo>
                  <a:cubicBezTo>
                    <a:pt x="398" y="917"/>
                    <a:pt x="398" y="917"/>
                    <a:pt x="398" y="917"/>
                  </a:cubicBezTo>
                  <a:cubicBezTo>
                    <a:pt x="398" y="906"/>
                    <a:pt x="398" y="906"/>
                    <a:pt x="398" y="906"/>
                  </a:cubicBezTo>
                  <a:cubicBezTo>
                    <a:pt x="399" y="906"/>
                    <a:pt x="399" y="906"/>
                    <a:pt x="399" y="906"/>
                  </a:cubicBezTo>
                  <a:cubicBezTo>
                    <a:pt x="503" y="906"/>
                    <a:pt x="570" y="882"/>
                    <a:pt x="616" y="850"/>
                  </a:cubicBezTo>
                  <a:cubicBezTo>
                    <a:pt x="658" y="821"/>
                    <a:pt x="680" y="785"/>
                    <a:pt x="697" y="755"/>
                  </a:cubicBezTo>
                  <a:cubicBezTo>
                    <a:pt x="700" y="746"/>
                    <a:pt x="700" y="746"/>
                    <a:pt x="700" y="746"/>
                  </a:cubicBezTo>
                  <a:cubicBezTo>
                    <a:pt x="697" y="745"/>
                    <a:pt x="695" y="744"/>
                    <a:pt x="692" y="743"/>
                  </a:cubicBezTo>
                  <a:cubicBezTo>
                    <a:pt x="692" y="744"/>
                    <a:pt x="692" y="744"/>
                    <a:pt x="692" y="744"/>
                  </a:cubicBezTo>
                  <a:cubicBezTo>
                    <a:pt x="676" y="774"/>
                    <a:pt x="654" y="812"/>
                    <a:pt x="610" y="842"/>
                  </a:cubicBezTo>
                  <a:cubicBezTo>
                    <a:pt x="567" y="873"/>
                    <a:pt x="501" y="896"/>
                    <a:pt x="399" y="896"/>
                  </a:cubicBezTo>
                  <a:cubicBezTo>
                    <a:pt x="398" y="896"/>
                    <a:pt x="398" y="896"/>
                    <a:pt x="398" y="896"/>
                  </a:cubicBezTo>
                  <a:cubicBezTo>
                    <a:pt x="398" y="876"/>
                    <a:pt x="398" y="876"/>
                    <a:pt x="398" y="876"/>
                  </a:cubicBezTo>
                  <a:cubicBezTo>
                    <a:pt x="452" y="876"/>
                    <a:pt x="505" y="864"/>
                    <a:pt x="555" y="842"/>
                  </a:cubicBezTo>
                  <a:cubicBezTo>
                    <a:pt x="624" y="810"/>
                    <a:pt x="659" y="765"/>
                    <a:pt x="667" y="736"/>
                  </a:cubicBezTo>
                  <a:cubicBezTo>
                    <a:pt x="629" y="723"/>
                    <a:pt x="584" y="712"/>
                    <a:pt x="541" y="694"/>
                  </a:cubicBezTo>
                  <a:cubicBezTo>
                    <a:pt x="510" y="680"/>
                    <a:pt x="492" y="647"/>
                    <a:pt x="482" y="609"/>
                  </a:cubicBezTo>
                  <a:cubicBezTo>
                    <a:pt x="457" y="624"/>
                    <a:pt x="429" y="632"/>
                    <a:pt x="398" y="632"/>
                  </a:cubicBezTo>
                  <a:cubicBezTo>
                    <a:pt x="398" y="607"/>
                    <a:pt x="398" y="607"/>
                    <a:pt x="398" y="607"/>
                  </a:cubicBezTo>
                  <a:cubicBezTo>
                    <a:pt x="472" y="606"/>
                    <a:pt x="527" y="553"/>
                    <a:pt x="556" y="483"/>
                  </a:cubicBezTo>
                  <a:cubicBezTo>
                    <a:pt x="608" y="474"/>
                    <a:pt x="623" y="365"/>
                    <a:pt x="583" y="326"/>
                  </a:cubicBezTo>
                  <a:cubicBezTo>
                    <a:pt x="573" y="327"/>
                    <a:pt x="566" y="341"/>
                    <a:pt x="561" y="356"/>
                  </a:cubicBezTo>
                  <a:cubicBezTo>
                    <a:pt x="552" y="383"/>
                    <a:pt x="548" y="397"/>
                    <a:pt x="550" y="345"/>
                  </a:cubicBezTo>
                  <a:cubicBezTo>
                    <a:pt x="551" y="329"/>
                    <a:pt x="549" y="313"/>
                    <a:pt x="547" y="297"/>
                  </a:cubicBezTo>
                  <a:cubicBezTo>
                    <a:pt x="532" y="292"/>
                    <a:pt x="512" y="284"/>
                    <a:pt x="487" y="276"/>
                  </a:cubicBezTo>
                  <a:cubicBezTo>
                    <a:pt x="486" y="257"/>
                    <a:pt x="479" y="235"/>
                    <a:pt x="445" y="203"/>
                  </a:cubicBezTo>
                  <a:cubicBezTo>
                    <a:pt x="448" y="215"/>
                    <a:pt x="459" y="238"/>
                    <a:pt x="461" y="269"/>
                  </a:cubicBezTo>
                  <a:cubicBezTo>
                    <a:pt x="440" y="265"/>
                    <a:pt x="419" y="262"/>
                    <a:pt x="398" y="262"/>
                  </a:cubicBezTo>
                  <a:lnTo>
                    <a:pt x="398" y="80"/>
                  </a:lnTo>
                  <a:close/>
                  <a:moveTo>
                    <a:pt x="186" y="596"/>
                  </a:moveTo>
                  <a:cubicBezTo>
                    <a:pt x="209" y="591"/>
                    <a:pt x="218" y="578"/>
                    <a:pt x="220" y="568"/>
                  </a:cubicBezTo>
                  <a:cubicBezTo>
                    <a:pt x="190" y="568"/>
                    <a:pt x="139" y="565"/>
                    <a:pt x="104" y="503"/>
                  </a:cubicBezTo>
                  <a:cubicBezTo>
                    <a:pt x="140" y="509"/>
                    <a:pt x="154" y="503"/>
                    <a:pt x="168" y="491"/>
                  </a:cubicBezTo>
                  <a:cubicBezTo>
                    <a:pt x="125" y="484"/>
                    <a:pt x="77" y="450"/>
                    <a:pt x="83" y="420"/>
                  </a:cubicBezTo>
                  <a:cubicBezTo>
                    <a:pt x="189" y="490"/>
                    <a:pt x="119" y="22"/>
                    <a:pt x="396" y="80"/>
                  </a:cubicBezTo>
                  <a:cubicBezTo>
                    <a:pt x="397" y="80"/>
                    <a:pt x="397" y="80"/>
                    <a:pt x="398" y="80"/>
                  </a:cubicBezTo>
                  <a:cubicBezTo>
                    <a:pt x="398" y="262"/>
                    <a:pt x="398" y="262"/>
                    <a:pt x="398" y="262"/>
                  </a:cubicBezTo>
                  <a:cubicBezTo>
                    <a:pt x="379" y="262"/>
                    <a:pt x="360" y="264"/>
                    <a:pt x="341" y="268"/>
                  </a:cubicBezTo>
                  <a:cubicBezTo>
                    <a:pt x="343" y="238"/>
                    <a:pt x="353" y="215"/>
                    <a:pt x="357" y="203"/>
                  </a:cubicBezTo>
                  <a:cubicBezTo>
                    <a:pt x="324" y="234"/>
                    <a:pt x="316" y="256"/>
                    <a:pt x="315" y="275"/>
                  </a:cubicBezTo>
                  <a:cubicBezTo>
                    <a:pt x="285" y="283"/>
                    <a:pt x="263" y="294"/>
                    <a:pt x="247" y="299"/>
                  </a:cubicBezTo>
                  <a:cubicBezTo>
                    <a:pt x="244" y="314"/>
                    <a:pt x="243" y="330"/>
                    <a:pt x="244" y="345"/>
                  </a:cubicBezTo>
                  <a:cubicBezTo>
                    <a:pt x="246" y="397"/>
                    <a:pt x="241" y="383"/>
                    <a:pt x="232" y="356"/>
                  </a:cubicBezTo>
                  <a:cubicBezTo>
                    <a:pt x="227" y="341"/>
                    <a:pt x="220" y="327"/>
                    <a:pt x="210" y="326"/>
                  </a:cubicBezTo>
                  <a:cubicBezTo>
                    <a:pt x="170" y="365"/>
                    <a:pt x="185" y="474"/>
                    <a:pt x="236" y="483"/>
                  </a:cubicBezTo>
                  <a:cubicBezTo>
                    <a:pt x="266" y="554"/>
                    <a:pt x="321" y="607"/>
                    <a:pt x="396" y="607"/>
                  </a:cubicBezTo>
                  <a:cubicBezTo>
                    <a:pt x="397" y="607"/>
                    <a:pt x="397" y="607"/>
                    <a:pt x="398" y="607"/>
                  </a:cubicBezTo>
                  <a:cubicBezTo>
                    <a:pt x="398" y="632"/>
                    <a:pt x="398" y="632"/>
                    <a:pt x="398" y="632"/>
                  </a:cubicBezTo>
                  <a:cubicBezTo>
                    <a:pt x="396" y="632"/>
                    <a:pt x="396" y="632"/>
                    <a:pt x="396" y="632"/>
                  </a:cubicBezTo>
                  <a:cubicBezTo>
                    <a:pt x="364" y="632"/>
                    <a:pt x="336" y="624"/>
                    <a:pt x="310" y="609"/>
                  </a:cubicBezTo>
                  <a:cubicBezTo>
                    <a:pt x="300" y="648"/>
                    <a:pt x="280" y="681"/>
                    <a:pt x="246" y="694"/>
                  </a:cubicBezTo>
                  <a:cubicBezTo>
                    <a:pt x="205" y="709"/>
                    <a:pt x="162" y="720"/>
                    <a:pt x="125" y="734"/>
                  </a:cubicBezTo>
                  <a:cubicBezTo>
                    <a:pt x="132" y="761"/>
                    <a:pt x="164" y="805"/>
                    <a:pt x="229" y="837"/>
                  </a:cubicBezTo>
                  <a:cubicBezTo>
                    <a:pt x="282" y="864"/>
                    <a:pt x="340" y="877"/>
                    <a:pt x="398" y="876"/>
                  </a:cubicBezTo>
                  <a:cubicBezTo>
                    <a:pt x="398" y="896"/>
                    <a:pt x="398" y="896"/>
                    <a:pt x="398" y="896"/>
                  </a:cubicBezTo>
                  <a:cubicBezTo>
                    <a:pt x="296" y="896"/>
                    <a:pt x="230" y="873"/>
                    <a:pt x="187" y="842"/>
                  </a:cubicBezTo>
                  <a:cubicBezTo>
                    <a:pt x="144" y="812"/>
                    <a:pt x="121" y="774"/>
                    <a:pt x="106" y="744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2" y="744"/>
                    <a:pt x="99" y="746"/>
                    <a:pt x="96" y="747"/>
                  </a:cubicBezTo>
                  <a:cubicBezTo>
                    <a:pt x="101" y="755"/>
                    <a:pt x="101" y="755"/>
                    <a:pt x="101" y="755"/>
                  </a:cubicBezTo>
                  <a:cubicBezTo>
                    <a:pt x="117" y="785"/>
                    <a:pt x="140" y="821"/>
                    <a:pt x="182" y="850"/>
                  </a:cubicBezTo>
                  <a:cubicBezTo>
                    <a:pt x="227" y="882"/>
                    <a:pt x="294" y="905"/>
                    <a:pt x="398" y="906"/>
                  </a:cubicBezTo>
                  <a:cubicBezTo>
                    <a:pt x="398" y="917"/>
                    <a:pt x="398" y="917"/>
                    <a:pt x="398" y="917"/>
                  </a:cubicBezTo>
                  <a:cubicBezTo>
                    <a:pt x="69" y="917"/>
                    <a:pt x="69" y="917"/>
                    <a:pt x="69" y="917"/>
                  </a:cubicBezTo>
                  <a:cubicBezTo>
                    <a:pt x="57" y="917"/>
                    <a:pt x="57" y="917"/>
                    <a:pt x="57" y="917"/>
                  </a:cubicBezTo>
                  <a:cubicBezTo>
                    <a:pt x="49" y="917"/>
                    <a:pt x="49" y="917"/>
                    <a:pt x="49" y="917"/>
                  </a:cubicBezTo>
                  <a:cubicBezTo>
                    <a:pt x="39" y="917"/>
                    <a:pt x="39" y="917"/>
                    <a:pt x="39" y="917"/>
                  </a:cubicBezTo>
                  <a:cubicBezTo>
                    <a:pt x="29" y="917"/>
                    <a:pt x="29" y="917"/>
                    <a:pt x="29" y="917"/>
                  </a:cubicBezTo>
                  <a:cubicBezTo>
                    <a:pt x="14" y="891"/>
                    <a:pt x="4" y="864"/>
                    <a:pt x="3" y="839"/>
                  </a:cubicBezTo>
                  <a:cubicBezTo>
                    <a:pt x="0" y="721"/>
                    <a:pt x="132" y="711"/>
                    <a:pt x="226" y="671"/>
                  </a:cubicBezTo>
                  <a:cubicBezTo>
                    <a:pt x="244" y="664"/>
                    <a:pt x="257" y="654"/>
                    <a:pt x="267" y="642"/>
                  </a:cubicBezTo>
                  <a:cubicBezTo>
                    <a:pt x="233" y="631"/>
                    <a:pt x="204" y="616"/>
                    <a:pt x="186" y="596"/>
                  </a:cubicBezTo>
                  <a:close/>
                </a:path>
              </a:pathLst>
            </a:custGeom>
            <a:solidFill>
              <a:srgbClr val="3BC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object 28"/>
            <p:cNvGrpSpPr/>
            <p:nvPr/>
          </p:nvGrpSpPr>
          <p:grpSpPr>
            <a:xfrm rot="1855117">
              <a:off x="6025648" y="2987064"/>
              <a:ext cx="1673240" cy="2027935"/>
              <a:chOff x="5500688" y="1847850"/>
              <a:chExt cx="1416050" cy="1755776"/>
            </a:xfrm>
            <a:solidFill>
              <a:srgbClr val="3BC7E2"/>
            </a:solidFill>
          </p:grpSpPr>
          <p:sp>
            <p:nvSpPr>
              <p:cNvPr id="123" name="Freeform 18"/>
              <p:cNvSpPr>
                <a:spLocks/>
              </p:cNvSpPr>
              <p:nvPr/>
            </p:nvSpPr>
            <p:spPr bwMode="auto">
              <a:xfrm>
                <a:off x="5500688" y="1847850"/>
                <a:ext cx="1416050" cy="1414463"/>
              </a:xfrm>
              <a:custGeom>
                <a:avLst/>
                <a:gdLst>
                  <a:gd name="T0" fmla="*/ 98 w 841"/>
                  <a:gd name="T1" fmla="*/ 112 h 841"/>
                  <a:gd name="T2" fmla="*/ 600 w 841"/>
                  <a:gd name="T3" fmla="*/ 12 h 841"/>
                  <a:gd name="T4" fmla="*/ 729 w 841"/>
                  <a:gd name="T5" fmla="*/ 98 h 841"/>
                  <a:gd name="T6" fmla="*/ 829 w 841"/>
                  <a:gd name="T7" fmla="*/ 600 h 841"/>
                  <a:gd name="T8" fmla="*/ 743 w 841"/>
                  <a:gd name="T9" fmla="*/ 729 h 841"/>
                  <a:gd name="T10" fmla="*/ 241 w 841"/>
                  <a:gd name="T11" fmla="*/ 829 h 841"/>
                  <a:gd name="T12" fmla="*/ 112 w 841"/>
                  <a:gd name="T13" fmla="*/ 743 h 841"/>
                  <a:gd name="T14" fmla="*/ 12 w 841"/>
                  <a:gd name="T15" fmla="*/ 241 h 841"/>
                  <a:gd name="T16" fmla="*/ 98 w 841"/>
                  <a:gd name="T17" fmla="*/ 11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1" h="841">
                    <a:moveTo>
                      <a:pt x="98" y="112"/>
                    </a:moveTo>
                    <a:cubicBezTo>
                      <a:pt x="600" y="12"/>
                      <a:pt x="600" y="12"/>
                      <a:pt x="600" y="12"/>
                    </a:cubicBezTo>
                    <a:cubicBezTo>
                      <a:pt x="659" y="0"/>
                      <a:pt x="717" y="39"/>
                      <a:pt x="729" y="98"/>
                    </a:cubicBezTo>
                    <a:cubicBezTo>
                      <a:pt x="829" y="600"/>
                      <a:pt x="829" y="600"/>
                      <a:pt x="829" y="600"/>
                    </a:cubicBezTo>
                    <a:cubicBezTo>
                      <a:pt x="841" y="659"/>
                      <a:pt x="802" y="717"/>
                      <a:pt x="743" y="729"/>
                    </a:cubicBezTo>
                    <a:cubicBezTo>
                      <a:pt x="372" y="803"/>
                      <a:pt x="667" y="744"/>
                      <a:pt x="241" y="829"/>
                    </a:cubicBezTo>
                    <a:cubicBezTo>
                      <a:pt x="182" y="841"/>
                      <a:pt x="124" y="802"/>
                      <a:pt x="112" y="743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0" y="182"/>
                      <a:pt x="39" y="124"/>
                      <a:pt x="9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9"/>
              <p:cNvSpPr>
                <a:spLocks/>
              </p:cNvSpPr>
              <p:nvPr/>
            </p:nvSpPr>
            <p:spPr bwMode="auto">
              <a:xfrm>
                <a:off x="5935663" y="3179763"/>
                <a:ext cx="269875" cy="423863"/>
              </a:xfrm>
              <a:custGeom>
                <a:avLst/>
                <a:gdLst>
                  <a:gd name="T0" fmla="*/ 108 w 161"/>
                  <a:gd name="T1" fmla="*/ 0 h 252"/>
                  <a:gd name="T2" fmla="*/ 161 w 161"/>
                  <a:gd name="T3" fmla="*/ 252 h 252"/>
                  <a:gd name="T4" fmla="*/ 0 w 161"/>
                  <a:gd name="T5" fmla="*/ 0 h 252"/>
                  <a:gd name="T6" fmla="*/ 108 w 161"/>
                  <a:gd name="T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2">
                    <a:moveTo>
                      <a:pt x="108" y="0"/>
                    </a:moveTo>
                    <a:cubicBezTo>
                      <a:pt x="106" y="82"/>
                      <a:pt x="123" y="175"/>
                      <a:pt x="161" y="252"/>
                    </a:cubicBezTo>
                    <a:cubicBezTo>
                      <a:pt x="80" y="165"/>
                      <a:pt x="29" y="90"/>
                      <a:pt x="0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2" name="TextBox 123"/>
            <p:cNvSpPr txBox="1"/>
            <p:nvPr/>
          </p:nvSpPr>
          <p:spPr>
            <a:xfrm>
              <a:off x="4572000" y="3124200"/>
              <a:ext cx="1710376" cy="9910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Bahagian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Canseleri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&amp;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Komunikasi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Korporat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Aras 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3" name="TextBox 123"/>
            <p:cNvSpPr txBox="1"/>
            <p:nvPr/>
          </p:nvSpPr>
          <p:spPr>
            <a:xfrm>
              <a:off x="6138224" y="3655047"/>
              <a:ext cx="1710376" cy="7325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Seksyen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Operasi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Zon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B (</a:t>
              </a:r>
              <a:r>
                <a:rPr lang="en-US" sz="1400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asiliti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Aras 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4" name="TextBox 123"/>
            <p:cNvSpPr txBox="1"/>
            <p:nvPr/>
          </p:nvSpPr>
          <p:spPr>
            <a:xfrm>
              <a:off x="2941742" y="3381024"/>
              <a:ext cx="1710376" cy="4739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Unit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Majlis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Aras 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95" name="object 49"/>
            <p:cNvGrpSpPr/>
            <p:nvPr/>
          </p:nvGrpSpPr>
          <p:grpSpPr>
            <a:xfrm>
              <a:off x="6690518" y="3168859"/>
              <a:ext cx="548482" cy="369332"/>
              <a:chOff x="6822134" y="1900840"/>
              <a:chExt cx="566737" cy="390419"/>
            </a:xfrm>
          </p:grpSpPr>
          <p:sp>
            <p:nvSpPr>
              <p:cNvPr id="121" name="Text Placeholder 3"/>
              <p:cNvSpPr txBox="1">
                <a:spLocks/>
              </p:cNvSpPr>
              <p:nvPr/>
            </p:nvSpPr>
            <p:spPr>
              <a:xfrm>
                <a:off x="6944835" y="1900840"/>
                <a:ext cx="321333" cy="390419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04</a:t>
                </a:r>
              </a:p>
            </p:txBody>
          </p:sp>
          <p:cxnSp>
            <p:nvCxnSpPr>
              <p:cNvPr id="122" name="object 42"/>
              <p:cNvCxnSpPr/>
              <p:nvPr/>
            </p:nvCxnSpPr>
            <p:spPr>
              <a:xfrm>
                <a:off x="6822134" y="2291259"/>
                <a:ext cx="56673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6" name="object48"/>
            <p:cNvGrpSpPr/>
            <p:nvPr/>
          </p:nvGrpSpPr>
          <p:grpSpPr>
            <a:xfrm>
              <a:off x="5105400" y="2723252"/>
              <a:ext cx="548482" cy="371559"/>
              <a:chOff x="5127975" y="1564758"/>
              <a:chExt cx="566737" cy="392773"/>
            </a:xfrm>
          </p:grpSpPr>
          <p:sp>
            <p:nvSpPr>
              <p:cNvPr id="119" name="Text Placeholder 3"/>
              <p:cNvSpPr txBox="1">
                <a:spLocks/>
              </p:cNvSpPr>
              <p:nvPr/>
            </p:nvSpPr>
            <p:spPr>
              <a:xfrm>
                <a:off x="5245569" y="1564758"/>
                <a:ext cx="321333" cy="390419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03</a:t>
                </a:r>
              </a:p>
            </p:txBody>
          </p:sp>
          <p:cxnSp>
            <p:nvCxnSpPr>
              <p:cNvPr id="120" name="object43"/>
              <p:cNvCxnSpPr/>
              <p:nvPr/>
            </p:nvCxnSpPr>
            <p:spPr>
              <a:xfrm>
                <a:off x="5127975" y="1957531"/>
                <a:ext cx="56673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7" name="object47"/>
            <p:cNvGrpSpPr/>
            <p:nvPr/>
          </p:nvGrpSpPr>
          <p:grpSpPr>
            <a:xfrm>
              <a:off x="3429000" y="2875652"/>
              <a:ext cx="548482" cy="369332"/>
              <a:chOff x="3469059" y="1582493"/>
              <a:chExt cx="566737" cy="390419"/>
            </a:xfrm>
          </p:grpSpPr>
          <p:sp>
            <p:nvSpPr>
              <p:cNvPr id="117" name="Text Placeholder 3"/>
              <p:cNvSpPr txBox="1">
                <a:spLocks/>
              </p:cNvSpPr>
              <p:nvPr/>
            </p:nvSpPr>
            <p:spPr>
              <a:xfrm>
                <a:off x="3591760" y="1582493"/>
                <a:ext cx="321333" cy="390419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02</a:t>
                </a:r>
              </a:p>
            </p:txBody>
          </p:sp>
          <p:cxnSp>
            <p:nvCxnSpPr>
              <p:cNvPr id="118" name="object 44"/>
              <p:cNvCxnSpPr/>
              <p:nvPr/>
            </p:nvCxnSpPr>
            <p:spPr>
              <a:xfrm>
                <a:off x="3469059" y="1970231"/>
                <a:ext cx="56673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98" name="object29"/>
            <p:cNvGrpSpPr/>
            <p:nvPr/>
          </p:nvGrpSpPr>
          <p:grpSpPr>
            <a:xfrm rot="19377220">
              <a:off x="1498071" y="2992083"/>
              <a:ext cx="1560300" cy="1890684"/>
              <a:chOff x="2243138" y="1908175"/>
              <a:chExt cx="1344613" cy="1666875"/>
            </a:xfrm>
            <a:solidFill>
              <a:srgbClr val="FFC000"/>
            </a:solidFill>
          </p:grpSpPr>
          <p:sp>
            <p:nvSpPr>
              <p:cNvPr id="115" name="Oval 14"/>
              <p:cNvSpPr>
                <a:spLocks noChangeArrowheads="1"/>
              </p:cNvSpPr>
              <p:nvPr/>
            </p:nvSpPr>
            <p:spPr bwMode="auto">
              <a:xfrm>
                <a:off x="2243138" y="1908175"/>
                <a:ext cx="1344613" cy="13446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5"/>
              <p:cNvSpPr>
                <a:spLocks/>
              </p:cNvSpPr>
              <p:nvPr/>
            </p:nvSpPr>
            <p:spPr bwMode="auto">
              <a:xfrm>
                <a:off x="2997201" y="3149600"/>
                <a:ext cx="269875" cy="425450"/>
              </a:xfrm>
              <a:custGeom>
                <a:avLst/>
                <a:gdLst>
                  <a:gd name="T0" fmla="*/ 53 w 161"/>
                  <a:gd name="T1" fmla="*/ 0 h 253"/>
                  <a:gd name="T2" fmla="*/ 0 w 161"/>
                  <a:gd name="T3" fmla="*/ 253 h 253"/>
                  <a:gd name="T4" fmla="*/ 161 w 161"/>
                  <a:gd name="T5" fmla="*/ 0 h 253"/>
                  <a:gd name="T6" fmla="*/ 53 w 161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3">
                    <a:moveTo>
                      <a:pt x="53" y="0"/>
                    </a:moveTo>
                    <a:cubicBezTo>
                      <a:pt x="55" y="82"/>
                      <a:pt x="39" y="175"/>
                      <a:pt x="0" y="253"/>
                    </a:cubicBezTo>
                    <a:cubicBezTo>
                      <a:pt x="81" y="165"/>
                      <a:pt x="132" y="90"/>
                      <a:pt x="161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9" name="TextBox 123"/>
            <p:cNvSpPr txBox="1"/>
            <p:nvPr/>
          </p:nvSpPr>
          <p:spPr>
            <a:xfrm>
              <a:off x="1318049" y="3603406"/>
              <a:ext cx="1710376" cy="47397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Dewan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Sri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Budiman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100" name="object 46"/>
            <p:cNvGrpSpPr/>
            <p:nvPr/>
          </p:nvGrpSpPr>
          <p:grpSpPr>
            <a:xfrm>
              <a:off x="1889918" y="3126682"/>
              <a:ext cx="548482" cy="369332"/>
              <a:chOff x="1864232" y="1836018"/>
              <a:chExt cx="566737" cy="390419"/>
            </a:xfrm>
          </p:grpSpPr>
          <p:sp>
            <p:nvSpPr>
              <p:cNvPr id="113" name="Text Placeholder 3"/>
              <p:cNvSpPr txBox="1">
                <a:spLocks/>
              </p:cNvSpPr>
              <p:nvPr/>
            </p:nvSpPr>
            <p:spPr>
              <a:xfrm>
                <a:off x="1986933" y="1836018"/>
                <a:ext cx="321333" cy="390419"/>
              </a:xfrm>
              <a:prstGeom prst="rect">
                <a:avLst/>
              </a:prstGeom>
            </p:spPr>
            <p:txBody>
              <a:bodyPr wrap="none" lIns="0" tIns="0" rIns="0" bIns="0" anchor="b">
                <a:spAutoFit/>
              </a:bodyPr>
              <a:lstStyle>
                <a:lvl1pPr marL="0" indent="0" algn="ctr">
                  <a:buNone/>
                  <a:defRPr sz="2800" b="1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1</a:t>
                </a:r>
              </a:p>
            </p:txBody>
          </p:sp>
          <p:cxnSp>
            <p:nvCxnSpPr>
              <p:cNvPr id="114" name="object 45"/>
              <p:cNvCxnSpPr/>
              <p:nvPr/>
            </p:nvCxnSpPr>
            <p:spPr>
              <a:xfrm>
                <a:off x="1864232" y="2216091"/>
                <a:ext cx="56673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Group 135"/>
          <p:cNvGrpSpPr/>
          <p:nvPr/>
        </p:nvGrpSpPr>
        <p:grpSpPr>
          <a:xfrm>
            <a:off x="7531246" y="5092846"/>
            <a:ext cx="1231754" cy="1231754"/>
            <a:chOff x="762000" y="1823502"/>
            <a:chExt cx="1231754" cy="1231754"/>
          </a:xfrm>
        </p:grpSpPr>
        <p:sp>
          <p:nvSpPr>
            <p:cNvPr id="137" name="Oval 136"/>
            <p:cNvSpPr/>
            <p:nvPr/>
          </p:nvSpPr>
          <p:spPr bwMode="auto">
            <a:xfrm>
              <a:off x="762000" y="1823502"/>
              <a:ext cx="1231754" cy="1231754"/>
            </a:xfrm>
            <a:prstGeom prst="ellipse">
              <a:avLst/>
            </a:prstGeom>
            <a:noFill/>
            <a:ln w="19050">
              <a:solidFill>
                <a:srgbClr val="7F739A">
                  <a:lumMod val="75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grpSp>
          <p:nvGrpSpPr>
            <p:cNvPr id="138" name="Group 261"/>
            <p:cNvGrpSpPr/>
            <p:nvPr/>
          </p:nvGrpSpPr>
          <p:grpSpPr>
            <a:xfrm>
              <a:off x="1155556" y="1979912"/>
              <a:ext cx="414712" cy="233082"/>
              <a:chOff x="2869715" y="4521996"/>
              <a:chExt cx="1128409" cy="634204"/>
            </a:xfrm>
            <a:solidFill>
              <a:srgbClr val="FFC000"/>
            </a:solidFill>
          </p:grpSpPr>
          <p:sp>
            <p:nvSpPr>
              <p:cNvPr id="140" name="Freeform 5"/>
              <p:cNvSpPr>
                <a:spLocks noEditPoints="1"/>
              </p:cNvSpPr>
              <p:nvPr/>
            </p:nvSpPr>
            <p:spPr bwMode="auto">
              <a:xfrm>
                <a:off x="3422230" y="4552789"/>
                <a:ext cx="575894" cy="603411"/>
              </a:xfrm>
              <a:custGeom>
                <a:avLst/>
                <a:gdLst>
                  <a:gd name="T0" fmla="*/ 717 w 829"/>
                  <a:gd name="T1" fmla="*/ 568 h 869"/>
                  <a:gd name="T2" fmla="*/ 634 w 829"/>
                  <a:gd name="T3" fmla="*/ 869 h 869"/>
                  <a:gd name="T4" fmla="*/ 634 w 829"/>
                  <a:gd name="T5" fmla="*/ 758 h 869"/>
                  <a:gd name="T6" fmla="*/ 593 w 829"/>
                  <a:gd name="T7" fmla="*/ 81 h 869"/>
                  <a:gd name="T8" fmla="*/ 593 w 829"/>
                  <a:gd name="T9" fmla="*/ 390 h 869"/>
                  <a:gd name="T10" fmla="*/ 593 w 829"/>
                  <a:gd name="T11" fmla="*/ 203 h 869"/>
                  <a:gd name="T12" fmla="*/ 593 w 829"/>
                  <a:gd name="T13" fmla="*/ 81 h 869"/>
                  <a:gd name="T14" fmla="*/ 634 w 829"/>
                  <a:gd name="T15" fmla="*/ 758 h 869"/>
                  <a:gd name="T16" fmla="*/ 634 w 829"/>
                  <a:gd name="T17" fmla="*/ 869 h 869"/>
                  <a:gd name="T18" fmla="*/ 568 w 829"/>
                  <a:gd name="T19" fmla="*/ 125 h 869"/>
                  <a:gd name="T20" fmla="*/ 568 w 829"/>
                  <a:gd name="T21" fmla="*/ 770 h 869"/>
                  <a:gd name="T22" fmla="*/ 593 w 829"/>
                  <a:gd name="T23" fmla="*/ 288 h 869"/>
                  <a:gd name="T24" fmla="*/ 568 w 829"/>
                  <a:gd name="T25" fmla="*/ 173 h 869"/>
                  <a:gd name="T26" fmla="*/ 568 w 829"/>
                  <a:gd name="T27" fmla="*/ 663 h 869"/>
                  <a:gd name="T28" fmla="*/ 568 w 829"/>
                  <a:gd name="T29" fmla="*/ 433 h 869"/>
                  <a:gd name="T30" fmla="*/ 527 w 829"/>
                  <a:gd name="T31" fmla="*/ 24 h 869"/>
                  <a:gd name="T32" fmla="*/ 527 w 829"/>
                  <a:gd name="T33" fmla="*/ 24 h 869"/>
                  <a:gd name="T34" fmla="*/ 547 w 829"/>
                  <a:gd name="T35" fmla="*/ 819 h 869"/>
                  <a:gd name="T36" fmla="*/ 568 w 829"/>
                  <a:gd name="T37" fmla="*/ 869 h 869"/>
                  <a:gd name="T38" fmla="*/ 534 w 829"/>
                  <a:gd name="T39" fmla="*/ 132 h 869"/>
                  <a:gd name="T40" fmla="*/ 527 w 829"/>
                  <a:gd name="T41" fmla="*/ 394 h 869"/>
                  <a:gd name="T42" fmla="*/ 568 w 829"/>
                  <a:gd name="T43" fmla="*/ 173 h 869"/>
                  <a:gd name="T44" fmla="*/ 527 w 829"/>
                  <a:gd name="T45" fmla="*/ 633 h 869"/>
                  <a:gd name="T46" fmla="*/ 414 w 829"/>
                  <a:gd name="T47" fmla="*/ 0 h 869"/>
                  <a:gd name="T48" fmla="*/ 413 w 829"/>
                  <a:gd name="T49" fmla="*/ 0 h 869"/>
                  <a:gd name="T50" fmla="*/ 432 w 829"/>
                  <a:gd name="T51" fmla="*/ 821 h 869"/>
                  <a:gd name="T52" fmla="*/ 527 w 829"/>
                  <a:gd name="T53" fmla="*/ 798 h 869"/>
                  <a:gd name="T54" fmla="*/ 527 w 829"/>
                  <a:gd name="T55" fmla="*/ 105 h 869"/>
                  <a:gd name="T56" fmla="*/ 527 w 829"/>
                  <a:gd name="T57" fmla="*/ 286 h 869"/>
                  <a:gd name="T58" fmla="*/ 527 w 829"/>
                  <a:gd name="T59" fmla="*/ 323 h 869"/>
                  <a:gd name="T60" fmla="*/ 507 w 829"/>
                  <a:gd name="T61" fmla="*/ 559 h 869"/>
                  <a:gd name="T62" fmla="*/ 388 w 829"/>
                  <a:gd name="T63" fmla="*/ 1 h 869"/>
                  <a:gd name="T64" fmla="*/ 388 w 829"/>
                  <a:gd name="T65" fmla="*/ 1 h 869"/>
                  <a:gd name="T66" fmla="*/ 413 w 829"/>
                  <a:gd name="T67" fmla="*/ 777 h 869"/>
                  <a:gd name="T68" fmla="*/ 413 w 829"/>
                  <a:gd name="T69" fmla="*/ 841 h 869"/>
                  <a:gd name="T70" fmla="*/ 413 w 829"/>
                  <a:gd name="T71" fmla="*/ 159 h 869"/>
                  <a:gd name="T72" fmla="*/ 413 w 829"/>
                  <a:gd name="T73" fmla="*/ 558 h 869"/>
                  <a:gd name="T74" fmla="*/ 388 w 829"/>
                  <a:gd name="T75" fmla="*/ 556 h 869"/>
                  <a:gd name="T76" fmla="*/ 388 w 829"/>
                  <a:gd name="T77" fmla="*/ 1 h 869"/>
                  <a:gd name="T78" fmla="*/ 388 w 829"/>
                  <a:gd name="T79" fmla="*/ 869 h 869"/>
                  <a:gd name="T80" fmla="*/ 299 w 829"/>
                  <a:gd name="T81" fmla="*/ 798 h 869"/>
                  <a:gd name="T82" fmla="*/ 388 w 829"/>
                  <a:gd name="T83" fmla="*/ 69 h 869"/>
                  <a:gd name="T84" fmla="*/ 388 w 829"/>
                  <a:gd name="T85" fmla="*/ 154 h 869"/>
                  <a:gd name="T86" fmla="*/ 318 w 829"/>
                  <a:gd name="T87" fmla="*/ 559 h 869"/>
                  <a:gd name="T88" fmla="*/ 192 w 829"/>
                  <a:gd name="T89" fmla="*/ 178 h 869"/>
                  <a:gd name="T90" fmla="*/ 266 w 829"/>
                  <a:gd name="T91" fmla="*/ 167 h 869"/>
                  <a:gd name="T92" fmla="*/ 260 w 829"/>
                  <a:gd name="T93" fmla="*/ 297 h 869"/>
                  <a:gd name="T94" fmla="*/ 299 w 829"/>
                  <a:gd name="T95" fmla="*/ 508 h 869"/>
                  <a:gd name="T96" fmla="*/ 192 w 829"/>
                  <a:gd name="T97" fmla="*/ 178 h 869"/>
                  <a:gd name="T98" fmla="*/ 211 w 829"/>
                  <a:gd name="T99" fmla="*/ 811 h 869"/>
                  <a:gd name="T100" fmla="*/ 299 w 829"/>
                  <a:gd name="T101" fmla="*/ 798 h 869"/>
                  <a:gd name="T102" fmla="*/ 45 w 829"/>
                  <a:gd name="T103" fmla="*/ 869 h 869"/>
                  <a:gd name="T104" fmla="*/ 157 w 829"/>
                  <a:gd name="T105" fmla="*/ 393 h 869"/>
                  <a:gd name="T106" fmla="*/ 158 w 829"/>
                  <a:gd name="T107" fmla="*/ 719 h 869"/>
                  <a:gd name="T108" fmla="*/ 192 w 829"/>
                  <a:gd name="T109" fmla="*/ 83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9" h="869">
                    <a:moveTo>
                      <a:pt x="634" y="173"/>
                    </a:moveTo>
                    <a:cubicBezTo>
                      <a:pt x="638" y="190"/>
                      <a:pt x="641" y="208"/>
                      <a:pt x="644" y="226"/>
                    </a:cubicBezTo>
                    <a:cubicBezTo>
                      <a:pt x="651" y="284"/>
                      <a:pt x="718" y="320"/>
                      <a:pt x="671" y="393"/>
                    </a:cubicBezTo>
                    <a:cubicBezTo>
                      <a:pt x="629" y="458"/>
                      <a:pt x="780" y="432"/>
                      <a:pt x="717" y="568"/>
                    </a:cubicBezTo>
                    <a:cubicBezTo>
                      <a:pt x="690" y="626"/>
                      <a:pt x="829" y="602"/>
                      <a:pt x="776" y="710"/>
                    </a:cubicBezTo>
                    <a:cubicBezTo>
                      <a:pt x="795" y="730"/>
                      <a:pt x="807" y="755"/>
                      <a:pt x="806" y="791"/>
                    </a:cubicBezTo>
                    <a:cubicBezTo>
                      <a:pt x="805" y="816"/>
                      <a:pt x="795" y="843"/>
                      <a:pt x="779" y="869"/>
                    </a:cubicBezTo>
                    <a:cubicBezTo>
                      <a:pt x="634" y="869"/>
                      <a:pt x="634" y="869"/>
                      <a:pt x="634" y="869"/>
                    </a:cubicBezTo>
                    <a:cubicBezTo>
                      <a:pt x="634" y="832"/>
                      <a:pt x="634" y="832"/>
                      <a:pt x="634" y="832"/>
                    </a:cubicBezTo>
                    <a:cubicBezTo>
                      <a:pt x="645" y="832"/>
                      <a:pt x="653" y="822"/>
                      <a:pt x="653" y="811"/>
                    </a:cubicBezTo>
                    <a:cubicBezTo>
                      <a:pt x="653" y="800"/>
                      <a:pt x="645" y="791"/>
                      <a:pt x="634" y="791"/>
                    </a:cubicBezTo>
                    <a:cubicBezTo>
                      <a:pt x="634" y="758"/>
                      <a:pt x="634" y="758"/>
                      <a:pt x="634" y="758"/>
                    </a:cubicBezTo>
                    <a:cubicBezTo>
                      <a:pt x="665" y="749"/>
                      <a:pt x="683" y="736"/>
                      <a:pt x="679" y="721"/>
                    </a:cubicBezTo>
                    <a:cubicBezTo>
                      <a:pt x="663" y="704"/>
                      <a:pt x="649" y="696"/>
                      <a:pt x="634" y="689"/>
                    </a:cubicBezTo>
                    <a:lnTo>
                      <a:pt x="634" y="173"/>
                    </a:lnTo>
                    <a:close/>
                    <a:moveTo>
                      <a:pt x="593" y="81"/>
                    </a:moveTo>
                    <a:cubicBezTo>
                      <a:pt x="612" y="107"/>
                      <a:pt x="625" y="138"/>
                      <a:pt x="634" y="173"/>
                    </a:cubicBezTo>
                    <a:cubicBezTo>
                      <a:pt x="634" y="689"/>
                      <a:pt x="634" y="689"/>
                      <a:pt x="634" y="689"/>
                    </a:cubicBezTo>
                    <a:cubicBezTo>
                      <a:pt x="621" y="684"/>
                      <a:pt x="608" y="680"/>
                      <a:pt x="593" y="674"/>
                    </a:cubicBezTo>
                    <a:cubicBezTo>
                      <a:pt x="593" y="390"/>
                      <a:pt x="593" y="390"/>
                      <a:pt x="593" y="390"/>
                    </a:cubicBezTo>
                    <a:cubicBezTo>
                      <a:pt x="599" y="392"/>
                      <a:pt x="605" y="396"/>
                      <a:pt x="610" y="401"/>
                    </a:cubicBezTo>
                    <a:cubicBezTo>
                      <a:pt x="621" y="377"/>
                      <a:pt x="625" y="345"/>
                      <a:pt x="620" y="318"/>
                    </a:cubicBezTo>
                    <a:cubicBezTo>
                      <a:pt x="615" y="295"/>
                      <a:pt x="604" y="285"/>
                      <a:pt x="593" y="288"/>
                    </a:cubicBezTo>
                    <a:cubicBezTo>
                      <a:pt x="593" y="203"/>
                      <a:pt x="593" y="203"/>
                      <a:pt x="593" y="203"/>
                    </a:cubicBezTo>
                    <a:cubicBezTo>
                      <a:pt x="593" y="204"/>
                      <a:pt x="593" y="205"/>
                      <a:pt x="594" y="206"/>
                    </a:cubicBezTo>
                    <a:cubicBezTo>
                      <a:pt x="599" y="213"/>
                      <a:pt x="605" y="221"/>
                      <a:pt x="610" y="229"/>
                    </a:cubicBezTo>
                    <a:cubicBezTo>
                      <a:pt x="606" y="207"/>
                      <a:pt x="601" y="188"/>
                      <a:pt x="593" y="170"/>
                    </a:cubicBezTo>
                    <a:cubicBezTo>
                      <a:pt x="593" y="81"/>
                      <a:pt x="593" y="81"/>
                      <a:pt x="593" y="81"/>
                    </a:cubicBezTo>
                    <a:close/>
                    <a:moveTo>
                      <a:pt x="634" y="869"/>
                    </a:moveTo>
                    <a:cubicBezTo>
                      <a:pt x="593" y="869"/>
                      <a:pt x="593" y="869"/>
                      <a:pt x="593" y="869"/>
                    </a:cubicBezTo>
                    <a:cubicBezTo>
                      <a:pt x="593" y="767"/>
                      <a:pt x="593" y="767"/>
                      <a:pt x="593" y="767"/>
                    </a:cubicBezTo>
                    <a:cubicBezTo>
                      <a:pt x="608" y="764"/>
                      <a:pt x="622" y="761"/>
                      <a:pt x="634" y="758"/>
                    </a:cubicBezTo>
                    <a:cubicBezTo>
                      <a:pt x="634" y="791"/>
                      <a:pt x="634" y="791"/>
                      <a:pt x="634" y="791"/>
                    </a:cubicBezTo>
                    <a:cubicBezTo>
                      <a:pt x="623" y="791"/>
                      <a:pt x="615" y="800"/>
                      <a:pt x="615" y="811"/>
                    </a:cubicBezTo>
                    <a:cubicBezTo>
                      <a:pt x="615" y="822"/>
                      <a:pt x="623" y="832"/>
                      <a:pt x="634" y="832"/>
                    </a:cubicBezTo>
                    <a:lnTo>
                      <a:pt x="634" y="869"/>
                    </a:lnTo>
                    <a:close/>
                    <a:moveTo>
                      <a:pt x="568" y="53"/>
                    </a:moveTo>
                    <a:cubicBezTo>
                      <a:pt x="577" y="62"/>
                      <a:pt x="586" y="71"/>
                      <a:pt x="593" y="81"/>
                    </a:cubicBezTo>
                    <a:cubicBezTo>
                      <a:pt x="593" y="170"/>
                      <a:pt x="593" y="170"/>
                      <a:pt x="593" y="170"/>
                    </a:cubicBezTo>
                    <a:cubicBezTo>
                      <a:pt x="586" y="153"/>
                      <a:pt x="578" y="138"/>
                      <a:pt x="568" y="125"/>
                    </a:cubicBezTo>
                    <a:cubicBezTo>
                      <a:pt x="568" y="53"/>
                      <a:pt x="568" y="53"/>
                      <a:pt x="568" y="53"/>
                    </a:cubicBezTo>
                    <a:close/>
                    <a:moveTo>
                      <a:pt x="593" y="869"/>
                    </a:moveTo>
                    <a:cubicBezTo>
                      <a:pt x="568" y="869"/>
                      <a:pt x="568" y="869"/>
                      <a:pt x="568" y="869"/>
                    </a:cubicBezTo>
                    <a:cubicBezTo>
                      <a:pt x="568" y="770"/>
                      <a:pt x="568" y="770"/>
                      <a:pt x="568" y="770"/>
                    </a:cubicBezTo>
                    <a:cubicBezTo>
                      <a:pt x="577" y="769"/>
                      <a:pt x="585" y="768"/>
                      <a:pt x="593" y="767"/>
                    </a:cubicBezTo>
                    <a:cubicBezTo>
                      <a:pt x="593" y="869"/>
                      <a:pt x="593" y="869"/>
                      <a:pt x="593" y="869"/>
                    </a:cubicBezTo>
                    <a:close/>
                    <a:moveTo>
                      <a:pt x="593" y="203"/>
                    </a:moveTo>
                    <a:cubicBezTo>
                      <a:pt x="593" y="288"/>
                      <a:pt x="593" y="288"/>
                      <a:pt x="593" y="288"/>
                    </a:cubicBezTo>
                    <a:cubicBezTo>
                      <a:pt x="587" y="290"/>
                      <a:pt x="581" y="296"/>
                      <a:pt x="577" y="307"/>
                    </a:cubicBezTo>
                    <a:cubicBezTo>
                      <a:pt x="574" y="317"/>
                      <a:pt x="571" y="326"/>
                      <a:pt x="569" y="330"/>
                    </a:cubicBezTo>
                    <a:cubicBezTo>
                      <a:pt x="569" y="331"/>
                      <a:pt x="569" y="332"/>
                      <a:pt x="568" y="333"/>
                    </a:cubicBezTo>
                    <a:cubicBezTo>
                      <a:pt x="568" y="173"/>
                      <a:pt x="568" y="173"/>
                      <a:pt x="568" y="173"/>
                    </a:cubicBezTo>
                    <a:cubicBezTo>
                      <a:pt x="579" y="179"/>
                      <a:pt x="589" y="187"/>
                      <a:pt x="593" y="203"/>
                    </a:cubicBezTo>
                    <a:close/>
                    <a:moveTo>
                      <a:pt x="593" y="390"/>
                    </a:moveTo>
                    <a:cubicBezTo>
                      <a:pt x="593" y="674"/>
                      <a:pt x="593" y="674"/>
                      <a:pt x="593" y="674"/>
                    </a:cubicBezTo>
                    <a:cubicBezTo>
                      <a:pt x="585" y="671"/>
                      <a:pt x="577" y="668"/>
                      <a:pt x="568" y="663"/>
                    </a:cubicBezTo>
                    <a:cubicBezTo>
                      <a:pt x="568" y="444"/>
                      <a:pt x="568" y="444"/>
                      <a:pt x="568" y="444"/>
                    </a:cubicBezTo>
                    <a:cubicBezTo>
                      <a:pt x="570" y="441"/>
                      <a:pt x="571" y="438"/>
                      <a:pt x="572" y="435"/>
                    </a:cubicBezTo>
                    <a:cubicBezTo>
                      <a:pt x="573" y="434"/>
                      <a:pt x="573" y="433"/>
                      <a:pt x="573" y="433"/>
                    </a:cubicBezTo>
                    <a:cubicBezTo>
                      <a:pt x="571" y="433"/>
                      <a:pt x="570" y="433"/>
                      <a:pt x="568" y="433"/>
                    </a:cubicBezTo>
                    <a:cubicBezTo>
                      <a:pt x="568" y="381"/>
                      <a:pt x="568" y="381"/>
                      <a:pt x="568" y="381"/>
                    </a:cubicBezTo>
                    <a:cubicBezTo>
                      <a:pt x="571" y="385"/>
                      <a:pt x="575" y="387"/>
                      <a:pt x="581" y="387"/>
                    </a:cubicBezTo>
                    <a:cubicBezTo>
                      <a:pt x="585" y="388"/>
                      <a:pt x="589" y="389"/>
                      <a:pt x="593" y="390"/>
                    </a:cubicBezTo>
                    <a:close/>
                    <a:moveTo>
                      <a:pt x="527" y="24"/>
                    </a:moveTo>
                    <a:cubicBezTo>
                      <a:pt x="543" y="32"/>
                      <a:pt x="556" y="42"/>
                      <a:pt x="568" y="53"/>
                    </a:cubicBezTo>
                    <a:cubicBezTo>
                      <a:pt x="568" y="125"/>
                      <a:pt x="568" y="125"/>
                      <a:pt x="568" y="125"/>
                    </a:cubicBezTo>
                    <a:cubicBezTo>
                      <a:pt x="556" y="108"/>
                      <a:pt x="542" y="93"/>
                      <a:pt x="527" y="82"/>
                    </a:cubicBezTo>
                    <a:cubicBezTo>
                      <a:pt x="527" y="24"/>
                      <a:pt x="527" y="24"/>
                      <a:pt x="527" y="24"/>
                    </a:cubicBezTo>
                    <a:close/>
                    <a:moveTo>
                      <a:pt x="568" y="869"/>
                    </a:moveTo>
                    <a:cubicBezTo>
                      <a:pt x="527" y="869"/>
                      <a:pt x="527" y="869"/>
                      <a:pt x="527" y="869"/>
                    </a:cubicBezTo>
                    <a:cubicBezTo>
                      <a:pt x="527" y="839"/>
                      <a:pt x="527" y="839"/>
                      <a:pt x="527" y="839"/>
                    </a:cubicBezTo>
                    <a:cubicBezTo>
                      <a:pt x="538" y="839"/>
                      <a:pt x="547" y="830"/>
                      <a:pt x="547" y="819"/>
                    </a:cubicBezTo>
                    <a:cubicBezTo>
                      <a:pt x="547" y="808"/>
                      <a:pt x="538" y="798"/>
                      <a:pt x="527" y="798"/>
                    </a:cubicBezTo>
                    <a:cubicBezTo>
                      <a:pt x="527" y="774"/>
                      <a:pt x="527" y="774"/>
                      <a:pt x="527" y="774"/>
                    </a:cubicBezTo>
                    <a:cubicBezTo>
                      <a:pt x="541" y="773"/>
                      <a:pt x="555" y="772"/>
                      <a:pt x="568" y="770"/>
                    </a:cubicBezTo>
                    <a:cubicBezTo>
                      <a:pt x="568" y="869"/>
                      <a:pt x="568" y="869"/>
                      <a:pt x="568" y="869"/>
                    </a:cubicBezTo>
                    <a:close/>
                    <a:moveTo>
                      <a:pt x="568" y="173"/>
                    </a:moveTo>
                    <a:cubicBezTo>
                      <a:pt x="565" y="171"/>
                      <a:pt x="562" y="170"/>
                      <a:pt x="559" y="168"/>
                    </a:cubicBezTo>
                    <a:cubicBezTo>
                      <a:pt x="552" y="162"/>
                      <a:pt x="545" y="157"/>
                      <a:pt x="539" y="152"/>
                    </a:cubicBezTo>
                    <a:cubicBezTo>
                      <a:pt x="535" y="147"/>
                      <a:pt x="534" y="140"/>
                      <a:pt x="534" y="132"/>
                    </a:cubicBezTo>
                    <a:cubicBezTo>
                      <a:pt x="534" y="122"/>
                      <a:pt x="531" y="113"/>
                      <a:pt x="527" y="105"/>
                    </a:cubicBezTo>
                    <a:cubicBezTo>
                      <a:pt x="527" y="286"/>
                      <a:pt x="527" y="286"/>
                      <a:pt x="527" y="286"/>
                    </a:cubicBezTo>
                    <a:cubicBezTo>
                      <a:pt x="533" y="291"/>
                      <a:pt x="535" y="301"/>
                      <a:pt x="527" y="323"/>
                    </a:cubicBez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36" y="416"/>
                      <a:pt x="553" y="431"/>
                      <a:pt x="568" y="433"/>
                    </a:cubicBezTo>
                    <a:cubicBezTo>
                      <a:pt x="568" y="381"/>
                      <a:pt x="568" y="381"/>
                      <a:pt x="568" y="381"/>
                    </a:cubicBezTo>
                    <a:cubicBezTo>
                      <a:pt x="561" y="371"/>
                      <a:pt x="563" y="353"/>
                      <a:pt x="568" y="333"/>
                    </a:cubicBezTo>
                    <a:cubicBezTo>
                      <a:pt x="568" y="173"/>
                      <a:pt x="568" y="173"/>
                      <a:pt x="568" y="173"/>
                    </a:cubicBezTo>
                    <a:close/>
                    <a:moveTo>
                      <a:pt x="568" y="444"/>
                    </a:moveTo>
                    <a:cubicBezTo>
                      <a:pt x="568" y="663"/>
                      <a:pt x="568" y="663"/>
                      <a:pt x="568" y="663"/>
                    </a:cubicBezTo>
                    <a:cubicBezTo>
                      <a:pt x="565" y="661"/>
                      <a:pt x="561" y="659"/>
                      <a:pt x="557" y="656"/>
                    </a:cubicBezTo>
                    <a:cubicBezTo>
                      <a:pt x="544" y="648"/>
                      <a:pt x="534" y="641"/>
                      <a:pt x="527" y="633"/>
                    </a:cubicBezTo>
                    <a:cubicBezTo>
                      <a:pt x="527" y="506"/>
                      <a:pt x="527" y="506"/>
                      <a:pt x="527" y="506"/>
                    </a:cubicBezTo>
                    <a:cubicBezTo>
                      <a:pt x="544" y="489"/>
                      <a:pt x="557" y="468"/>
                      <a:pt x="568" y="444"/>
                    </a:cubicBezTo>
                    <a:close/>
                    <a:moveTo>
                      <a:pt x="413" y="0"/>
                    </a:moveTo>
                    <a:cubicBezTo>
                      <a:pt x="414" y="0"/>
                      <a:pt x="414" y="0"/>
                      <a:pt x="414" y="0"/>
                    </a:cubicBezTo>
                    <a:cubicBezTo>
                      <a:pt x="459" y="0"/>
                      <a:pt x="497" y="9"/>
                      <a:pt x="527" y="24"/>
                    </a:cubicBezTo>
                    <a:cubicBezTo>
                      <a:pt x="527" y="82"/>
                      <a:pt x="527" y="82"/>
                      <a:pt x="527" y="82"/>
                    </a:cubicBezTo>
                    <a:cubicBezTo>
                      <a:pt x="493" y="55"/>
                      <a:pt x="453" y="42"/>
                      <a:pt x="413" y="42"/>
                    </a:cubicBezTo>
                    <a:cubicBezTo>
                      <a:pt x="413" y="0"/>
                      <a:pt x="413" y="0"/>
                      <a:pt x="413" y="0"/>
                    </a:cubicBezTo>
                    <a:close/>
                    <a:moveTo>
                      <a:pt x="527" y="869"/>
                    </a:moveTo>
                    <a:cubicBezTo>
                      <a:pt x="413" y="869"/>
                      <a:pt x="413" y="869"/>
                      <a:pt x="413" y="869"/>
                    </a:cubicBezTo>
                    <a:cubicBezTo>
                      <a:pt x="413" y="841"/>
                      <a:pt x="413" y="841"/>
                      <a:pt x="413" y="841"/>
                    </a:cubicBezTo>
                    <a:cubicBezTo>
                      <a:pt x="424" y="841"/>
                      <a:pt x="432" y="832"/>
                      <a:pt x="432" y="821"/>
                    </a:cubicBezTo>
                    <a:cubicBezTo>
                      <a:pt x="432" y="810"/>
                      <a:pt x="424" y="800"/>
                      <a:pt x="413" y="800"/>
                    </a:cubicBezTo>
                    <a:cubicBezTo>
                      <a:pt x="413" y="777"/>
                      <a:pt x="413" y="777"/>
                      <a:pt x="413" y="777"/>
                    </a:cubicBezTo>
                    <a:cubicBezTo>
                      <a:pt x="452" y="778"/>
                      <a:pt x="491" y="777"/>
                      <a:pt x="527" y="774"/>
                    </a:cubicBezTo>
                    <a:cubicBezTo>
                      <a:pt x="527" y="798"/>
                      <a:pt x="527" y="798"/>
                      <a:pt x="527" y="798"/>
                    </a:cubicBezTo>
                    <a:cubicBezTo>
                      <a:pt x="517" y="798"/>
                      <a:pt x="508" y="808"/>
                      <a:pt x="508" y="819"/>
                    </a:cubicBezTo>
                    <a:cubicBezTo>
                      <a:pt x="508" y="830"/>
                      <a:pt x="517" y="839"/>
                      <a:pt x="527" y="839"/>
                    </a:cubicBezTo>
                    <a:cubicBezTo>
                      <a:pt x="527" y="869"/>
                      <a:pt x="527" y="869"/>
                      <a:pt x="527" y="869"/>
                    </a:cubicBezTo>
                    <a:close/>
                    <a:moveTo>
                      <a:pt x="527" y="105"/>
                    </a:moveTo>
                    <a:cubicBezTo>
                      <a:pt x="511" y="73"/>
                      <a:pt x="465" y="55"/>
                      <a:pt x="413" y="63"/>
                    </a:cubicBez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51" y="171"/>
                      <a:pt x="476" y="198"/>
                      <a:pt x="470" y="223"/>
                    </a:cubicBezTo>
                    <a:cubicBezTo>
                      <a:pt x="449" y="308"/>
                      <a:pt x="509" y="273"/>
                      <a:pt x="527" y="286"/>
                    </a:cubicBezTo>
                    <a:cubicBezTo>
                      <a:pt x="527" y="105"/>
                      <a:pt x="527" y="105"/>
                      <a:pt x="527" y="105"/>
                    </a:cubicBezTo>
                    <a:close/>
                    <a:moveTo>
                      <a:pt x="527" y="323"/>
                    </a:move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19" y="376"/>
                      <a:pt x="517" y="351"/>
                      <a:pt x="527" y="323"/>
                    </a:cubicBezTo>
                    <a:cubicBezTo>
                      <a:pt x="527" y="323"/>
                      <a:pt x="527" y="323"/>
                      <a:pt x="527" y="323"/>
                    </a:cubicBezTo>
                    <a:close/>
                    <a:moveTo>
                      <a:pt x="527" y="506"/>
                    </a:moveTo>
                    <a:cubicBezTo>
                      <a:pt x="527" y="633"/>
                      <a:pt x="527" y="633"/>
                      <a:pt x="527" y="633"/>
                    </a:cubicBezTo>
                    <a:cubicBezTo>
                      <a:pt x="504" y="610"/>
                      <a:pt x="506" y="588"/>
                      <a:pt x="507" y="559"/>
                    </a:cubicBezTo>
                    <a:cubicBezTo>
                      <a:pt x="480" y="576"/>
                      <a:pt x="448" y="587"/>
                      <a:pt x="413" y="587"/>
                    </a:cubicBezTo>
                    <a:cubicBezTo>
                      <a:pt x="413" y="558"/>
                      <a:pt x="413" y="558"/>
                      <a:pt x="413" y="558"/>
                    </a:cubicBezTo>
                    <a:cubicBezTo>
                      <a:pt x="459" y="558"/>
                      <a:pt x="498" y="538"/>
                      <a:pt x="527" y="506"/>
                    </a:cubicBezTo>
                    <a:close/>
                    <a:moveTo>
                      <a:pt x="388" y="1"/>
                    </a:moveTo>
                    <a:cubicBezTo>
                      <a:pt x="396" y="0"/>
                      <a:pt x="404" y="0"/>
                      <a:pt x="413" y="0"/>
                    </a:cubicBezTo>
                    <a:cubicBezTo>
                      <a:pt x="413" y="42"/>
                      <a:pt x="413" y="42"/>
                      <a:pt x="413" y="42"/>
                    </a:cubicBezTo>
                    <a:cubicBezTo>
                      <a:pt x="405" y="42"/>
                      <a:pt x="396" y="42"/>
                      <a:pt x="388" y="43"/>
                    </a:cubicBezTo>
                    <a:cubicBezTo>
                      <a:pt x="388" y="1"/>
                      <a:pt x="388" y="1"/>
                      <a:pt x="388" y="1"/>
                    </a:cubicBezTo>
                    <a:close/>
                    <a:moveTo>
                      <a:pt x="413" y="869"/>
                    </a:moveTo>
                    <a:cubicBezTo>
                      <a:pt x="388" y="869"/>
                      <a:pt x="388" y="869"/>
                      <a:pt x="388" y="869"/>
                    </a:cubicBezTo>
                    <a:cubicBezTo>
                      <a:pt x="388" y="777"/>
                      <a:pt x="388" y="777"/>
                      <a:pt x="388" y="777"/>
                    </a:cubicBezTo>
                    <a:cubicBezTo>
                      <a:pt x="396" y="777"/>
                      <a:pt x="405" y="777"/>
                      <a:pt x="413" y="777"/>
                    </a:cubicBezTo>
                    <a:cubicBezTo>
                      <a:pt x="413" y="800"/>
                      <a:pt x="413" y="800"/>
                      <a:pt x="413" y="800"/>
                    </a:cubicBezTo>
                    <a:cubicBezTo>
                      <a:pt x="413" y="800"/>
                      <a:pt x="413" y="800"/>
                      <a:pt x="413" y="800"/>
                    </a:cubicBezTo>
                    <a:cubicBezTo>
                      <a:pt x="402" y="800"/>
                      <a:pt x="394" y="810"/>
                      <a:pt x="394" y="821"/>
                    </a:cubicBezTo>
                    <a:cubicBezTo>
                      <a:pt x="394" y="832"/>
                      <a:pt x="402" y="841"/>
                      <a:pt x="413" y="841"/>
                    </a:cubicBezTo>
                    <a:cubicBezTo>
                      <a:pt x="413" y="841"/>
                      <a:pt x="413" y="841"/>
                      <a:pt x="413" y="841"/>
                    </a:cubicBezTo>
                    <a:cubicBezTo>
                      <a:pt x="413" y="869"/>
                      <a:pt x="413" y="869"/>
                      <a:pt x="413" y="869"/>
                    </a:cubicBezTo>
                    <a:close/>
                    <a:moveTo>
                      <a:pt x="413" y="63"/>
                    </a:move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05" y="157"/>
                      <a:pt x="397" y="155"/>
                      <a:pt x="388" y="154"/>
                    </a:cubicBezTo>
                    <a:cubicBezTo>
                      <a:pt x="388" y="69"/>
                      <a:pt x="388" y="69"/>
                      <a:pt x="388" y="69"/>
                    </a:cubicBezTo>
                    <a:cubicBezTo>
                      <a:pt x="396" y="66"/>
                      <a:pt x="405" y="65"/>
                      <a:pt x="413" y="63"/>
                    </a:cubicBezTo>
                    <a:close/>
                    <a:moveTo>
                      <a:pt x="413" y="558"/>
                    </a:moveTo>
                    <a:cubicBezTo>
                      <a:pt x="413" y="587"/>
                      <a:pt x="413" y="587"/>
                      <a:pt x="413" y="587"/>
                    </a:cubicBezTo>
                    <a:cubicBezTo>
                      <a:pt x="412" y="587"/>
                      <a:pt x="412" y="587"/>
                      <a:pt x="412" y="587"/>
                    </a:cubicBezTo>
                    <a:cubicBezTo>
                      <a:pt x="404" y="587"/>
                      <a:pt x="396" y="586"/>
                      <a:pt x="388" y="585"/>
                    </a:cubicBezTo>
                    <a:cubicBezTo>
                      <a:pt x="388" y="556"/>
                      <a:pt x="388" y="556"/>
                      <a:pt x="388" y="556"/>
                    </a:cubicBezTo>
                    <a:cubicBezTo>
                      <a:pt x="396" y="558"/>
                      <a:pt x="404" y="558"/>
                      <a:pt x="412" y="558"/>
                    </a:cubicBezTo>
                    <a:lnTo>
                      <a:pt x="413" y="558"/>
                    </a:lnTo>
                    <a:close/>
                    <a:moveTo>
                      <a:pt x="299" y="25"/>
                    </a:moveTo>
                    <a:cubicBezTo>
                      <a:pt x="324" y="12"/>
                      <a:pt x="353" y="4"/>
                      <a:pt x="388" y="1"/>
                    </a:cubicBezTo>
                    <a:cubicBezTo>
                      <a:pt x="388" y="43"/>
                      <a:pt x="388" y="43"/>
                      <a:pt x="388" y="43"/>
                    </a:cubicBezTo>
                    <a:cubicBezTo>
                      <a:pt x="356" y="47"/>
                      <a:pt x="326" y="60"/>
                      <a:pt x="299" y="80"/>
                    </a:cubicBezTo>
                    <a:cubicBezTo>
                      <a:pt x="299" y="25"/>
                      <a:pt x="299" y="25"/>
                      <a:pt x="299" y="25"/>
                    </a:cubicBezTo>
                    <a:close/>
                    <a:moveTo>
                      <a:pt x="388" y="869"/>
                    </a:moveTo>
                    <a:cubicBezTo>
                      <a:pt x="299" y="869"/>
                      <a:pt x="299" y="869"/>
                      <a:pt x="299" y="869"/>
                    </a:cubicBezTo>
                    <a:cubicBezTo>
                      <a:pt x="299" y="839"/>
                      <a:pt x="299" y="839"/>
                      <a:pt x="299" y="839"/>
                    </a:cubicBezTo>
                    <a:cubicBezTo>
                      <a:pt x="310" y="839"/>
                      <a:pt x="318" y="830"/>
                      <a:pt x="318" y="819"/>
                    </a:cubicBezTo>
                    <a:cubicBezTo>
                      <a:pt x="318" y="808"/>
                      <a:pt x="310" y="798"/>
                      <a:pt x="299" y="798"/>
                    </a:cubicBezTo>
                    <a:cubicBezTo>
                      <a:pt x="299" y="770"/>
                      <a:pt x="299" y="770"/>
                      <a:pt x="299" y="770"/>
                    </a:cubicBezTo>
                    <a:cubicBezTo>
                      <a:pt x="327" y="773"/>
                      <a:pt x="357" y="776"/>
                      <a:pt x="388" y="777"/>
                    </a:cubicBezTo>
                    <a:cubicBezTo>
                      <a:pt x="388" y="869"/>
                      <a:pt x="388" y="869"/>
                      <a:pt x="388" y="869"/>
                    </a:cubicBezTo>
                    <a:close/>
                    <a:moveTo>
                      <a:pt x="388" y="69"/>
                    </a:moveTo>
                    <a:cubicBezTo>
                      <a:pt x="358" y="78"/>
                      <a:pt x="327" y="96"/>
                      <a:pt x="299" y="125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303" y="174"/>
                      <a:pt x="308" y="169"/>
                      <a:pt x="313" y="165"/>
                    </a:cubicBezTo>
                    <a:cubicBezTo>
                      <a:pt x="339" y="154"/>
                      <a:pt x="365" y="152"/>
                      <a:pt x="388" y="154"/>
                    </a:cubicBezTo>
                    <a:cubicBezTo>
                      <a:pt x="388" y="69"/>
                      <a:pt x="388" y="69"/>
                      <a:pt x="388" y="69"/>
                    </a:cubicBezTo>
                    <a:close/>
                    <a:moveTo>
                      <a:pt x="388" y="556"/>
                    </a:moveTo>
                    <a:cubicBezTo>
                      <a:pt x="388" y="585"/>
                      <a:pt x="388" y="585"/>
                      <a:pt x="388" y="585"/>
                    </a:cubicBezTo>
                    <a:cubicBezTo>
                      <a:pt x="362" y="581"/>
                      <a:pt x="339" y="572"/>
                      <a:pt x="318" y="559"/>
                    </a:cubicBezTo>
                    <a:cubicBezTo>
                      <a:pt x="319" y="587"/>
                      <a:pt x="320" y="611"/>
                      <a:pt x="299" y="633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323" y="533"/>
                      <a:pt x="353" y="551"/>
                      <a:pt x="388" y="556"/>
                    </a:cubicBezTo>
                    <a:close/>
                    <a:moveTo>
                      <a:pt x="192" y="178"/>
                    </a:moveTo>
                    <a:cubicBezTo>
                      <a:pt x="208" y="110"/>
                      <a:pt x="241" y="55"/>
                      <a:pt x="299" y="25"/>
                    </a:cubicBezTo>
                    <a:cubicBezTo>
                      <a:pt x="299" y="80"/>
                      <a:pt x="299" y="80"/>
                      <a:pt x="299" y="80"/>
                    </a:cubicBezTo>
                    <a:cubicBezTo>
                      <a:pt x="258" y="111"/>
                      <a:pt x="227" y="161"/>
                      <a:pt x="214" y="229"/>
                    </a:cubicBezTo>
                    <a:cubicBezTo>
                      <a:pt x="230" y="205"/>
                      <a:pt x="247" y="184"/>
                      <a:pt x="266" y="167"/>
                    </a:cubicBezTo>
                    <a:cubicBezTo>
                      <a:pt x="276" y="151"/>
                      <a:pt x="287" y="137"/>
                      <a:pt x="299" y="125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276" y="204"/>
                      <a:pt x="261" y="238"/>
                      <a:pt x="259" y="283"/>
                    </a:cubicBezTo>
                    <a:cubicBezTo>
                      <a:pt x="259" y="287"/>
                      <a:pt x="259" y="292"/>
                      <a:pt x="260" y="297"/>
                    </a:cubicBezTo>
                    <a:cubicBezTo>
                      <a:pt x="263" y="349"/>
                      <a:pt x="260" y="334"/>
                      <a:pt x="248" y="307"/>
                    </a:cubicBezTo>
                    <a:cubicBezTo>
                      <a:pt x="232" y="274"/>
                      <a:pt x="214" y="281"/>
                      <a:pt x="206" y="317"/>
                    </a:cubicBezTo>
                    <a:cubicBezTo>
                      <a:pt x="195" y="365"/>
                      <a:pt x="214" y="428"/>
                      <a:pt x="252" y="435"/>
                    </a:cubicBezTo>
                    <a:cubicBezTo>
                      <a:pt x="264" y="463"/>
                      <a:pt x="280" y="488"/>
                      <a:pt x="299" y="508"/>
                    </a:cubicBezTo>
                    <a:cubicBezTo>
                      <a:pt x="299" y="633"/>
                      <a:pt x="299" y="633"/>
                      <a:pt x="299" y="633"/>
                    </a:cubicBezTo>
                    <a:cubicBezTo>
                      <a:pt x="292" y="641"/>
                      <a:pt x="281" y="649"/>
                      <a:pt x="268" y="656"/>
                    </a:cubicBezTo>
                    <a:cubicBezTo>
                      <a:pt x="232" y="675"/>
                      <a:pt x="212" y="679"/>
                      <a:pt x="192" y="690"/>
                    </a:cubicBezTo>
                    <a:cubicBezTo>
                      <a:pt x="192" y="178"/>
                      <a:pt x="192" y="178"/>
                      <a:pt x="192" y="178"/>
                    </a:cubicBezTo>
                    <a:close/>
                    <a:moveTo>
                      <a:pt x="299" y="869"/>
                    </a:moveTo>
                    <a:cubicBezTo>
                      <a:pt x="192" y="869"/>
                      <a:pt x="192" y="869"/>
                      <a:pt x="192" y="869"/>
                    </a:cubicBezTo>
                    <a:cubicBezTo>
                      <a:pt x="192" y="832"/>
                      <a:pt x="192" y="832"/>
                      <a:pt x="192" y="832"/>
                    </a:cubicBezTo>
                    <a:cubicBezTo>
                      <a:pt x="203" y="832"/>
                      <a:pt x="211" y="822"/>
                      <a:pt x="211" y="811"/>
                    </a:cubicBezTo>
                    <a:cubicBezTo>
                      <a:pt x="211" y="800"/>
                      <a:pt x="203" y="791"/>
                      <a:pt x="192" y="791"/>
                    </a:cubicBezTo>
                    <a:cubicBezTo>
                      <a:pt x="192" y="750"/>
                      <a:pt x="192" y="750"/>
                      <a:pt x="192" y="750"/>
                    </a:cubicBezTo>
                    <a:cubicBezTo>
                      <a:pt x="218" y="759"/>
                      <a:pt x="255" y="766"/>
                      <a:pt x="299" y="770"/>
                    </a:cubicBezTo>
                    <a:cubicBezTo>
                      <a:pt x="299" y="798"/>
                      <a:pt x="299" y="798"/>
                      <a:pt x="299" y="798"/>
                    </a:cubicBezTo>
                    <a:cubicBezTo>
                      <a:pt x="288" y="798"/>
                      <a:pt x="280" y="808"/>
                      <a:pt x="280" y="819"/>
                    </a:cubicBezTo>
                    <a:cubicBezTo>
                      <a:pt x="280" y="830"/>
                      <a:pt x="288" y="839"/>
                      <a:pt x="299" y="839"/>
                    </a:cubicBezTo>
                    <a:lnTo>
                      <a:pt x="299" y="869"/>
                    </a:lnTo>
                    <a:close/>
                    <a:moveTo>
                      <a:pt x="45" y="869"/>
                    </a:moveTo>
                    <a:cubicBezTo>
                      <a:pt x="30" y="843"/>
                      <a:pt x="20" y="816"/>
                      <a:pt x="19" y="791"/>
                    </a:cubicBezTo>
                    <a:cubicBezTo>
                      <a:pt x="18" y="754"/>
                      <a:pt x="30" y="728"/>
                      <a:pt x="50" y="708"/>
                    </a:cubicBezTo>
                    <a:cubicBezTo>
                      <a:pt x="0" y="602"/>
                      <a:pt x="137" y="626"/>
                      <a:pt x="111" y="568"/>
                    </a:cubicBezTo>
                    <a:cubicBezTo>
                      <a:pt x="48" y="432"/>
                      <a:pt x="198" y="458"/>
                      <a:pt x="157" y="393"/>
                    </a:cubicBezTo>
                    <a:cubicBezTo>
                      <a:pt x="109" y="320"/>
                      <a:pt x="176" y="284"/>
                      <a:pt x="184" y="226"/>
                    </a:cubicBezTo>
                    <a:cubicBezTo>
                      <a:pt x="186" y="209"/>
                      <a:pt x="188" y="193"/>
                      <a:pt x="192" y="178"/>
                    </a:cubicBezTo>
                    <a:cubicBezTo>
                      <a:pt x="192" y="690"/>
                      <a:pt x="192" y="690"/>
                      <a:pt x="192" y="690"/>
                    </a:cubicBezTo>
                    <a:cubicBezTo>
                      <a:pt x="182" y="696"/>
                      <a:pt x="171" y="705"/>
                      <a:pt x="158" y="719"/>
                    </a:cubicBezTo>
                    <a:cubicBezTo>
                      <a:pt x="155" y="731"/>
                      <a:pt x="168" y="741"/>
                      <a:pt x="192" y="750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81" y="791"/>
                      <a:pt x="173" y="800"/>
                      <a:pt x="173" y="811"/>
                    </a:cubicBezTo>
                    <a:cubicBezTo>
                      <a:pt x="173" y="822"/>
                      <a:pt x="181" y="832"/>
                      <a:pt x="192" y="832"/>
                    </a:cubicBezTo>
                    <a:cubicBezTo>
                      <a:pt x="192" y="869"/>
                      <a:pt x="192" y="869"/>
                      <a:pt x="192" y="869"/>
                    </a:cubicBezTo>
                    <a:lnTo>
                      <a:pt x="45" y="869"/>
                    </a:lnTo>
                    <a:close/>
                  </a:path>
                </a:pathLst>
              </a:custGeom>
              <a:solidFill>
                <a:srgbClr val="7F73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6"/>
              <p:cNvSpPr>
                <a:spLocks noEditPoints="1"/>
              </p:cNvSpPr>
              <p:nvPr/>
            </p:nvSpPr>
            <p:spPr bwMode="auto">
              <a:xfrm>
                <a:off x="2869715" y="4521996"/>
                <a:ext cx="549686" cy="634204"/>
              </a:xfrm>
              <a:custGeom>
                <a:avLst/>
                <a:gdLst>
                  <a:gd name="T0" fmla="*/ 396 w 792"/>
                  <a:gd name="T1" fmla="*/ 85 h 914"/>
                  <a:gd name="T2" fmla="*/ 395 w 792"/>
                  <a:gd name="T3" fmla="*/ 10 h 914"/>
                  <a:gd name="T4" fmla="*/ 547 w 792"/>
                  <a:gd name="T5" fmla="*/ 166 h 914"/>
                  <a:gd name="T6" fmla="*/ 615 w 792"/>
                  <a:gd name="T7" fmla="*/ 329 h 914"/>
                  <a:gd name="T8" fmla="*/ 626 w 792"/>
                  <a:gd name="T9" fmla="*/ 424 h 914"/>
                  <a:gd name="T10" fmla="*/ 573 w 792"/>
                  <a:gd name="T11" fmla="*/ 499 h 914"/>
                  <a:gd name="T12" fmla="*/ 567 w 792"/>
                  <a:gd name="T13" fmla="*/ 668 h 914"/>
                  <a:gd name="T14" fmla="*/ 763 w 792"/>
                  <a:gd name="T15" fmla="*/ 914 h 914"/>
                  <a:gd name="T16" fmla="*/ 395 w 792"/>
                  <a:gd name="T17" fmla="*/ 847 h 914"/>
                  <a:gd name="T18" fmla="*/ 453 w 792"/>
                  <a:gd name="T19" fmla="*/ 775 h 914"/>
                  <a:gd name="T20" fmla="*/ 574 w 792"/>
                  <a:gd name="T21" fmla="*/ 699 h 914"/>
                  <a:gd name="T22" fmla="*/ 399 w 792"/>
                  <a:gd name="T23" fmla="*/ 820 h 914"/>
                  <a:gd name="T24" fmla="*/ 395 w 792"/>
                  <a:gd name="T25" fmla="*/ 786 h 914"/>
                  <a:gd name="T26" fmla="*/ 518 w 792"/>
                  <a:gd name="T27" fmla="*/ 665 h 914"/>
                  <a:gd name="T28" fmla="*/ 396 w 792"/>
                  <a:gd name="T29" fmla="*/ 629 h 914"/>
                  <a:gd name="T30" fmla="*/ 395 w 792"/>
                  <a:gd name="T31" fmla="*/ 604 h 914"/>
                  <a:gd name="T32" fmla="*/ 556 w 792"/>
                  <a:gd name="T33" fmla="*/ 480 h 914"/>
                  <a:gd name="T34" fmla="*/ 595 w 792"/>
                  <a:gd name="T35" fmla="*/ 343 h 914"/>
                  <a:gd name="T36" fmla="*/ 531 w 792"/>
                  <a:gd name="T37" fmla="*/ 440 h 914"/>
                  <a:gd name="T38" fmla="*/ 550 w 792"/>
                  <a:gd name="T39" fmla="*/ 336 h 914"/>
                  <a:gd name="T40" fmla="*/ 529 w 792"/>
                  <a:gd name="T41" fmla="*/ 238 h 914"/>
                  <a:gd name="T42" fmla="*/ 475 w 792"/>
                  <a:gd name="T43" fmla="*/ 217 h 914"/>
                  <a:gd name="T44" fmla="*/ 395 w 792"/>
                  <a:gd name="T45" fmla="*/ 82 h 914"/>
                  <a:gd name="T46" fmla="*/ 3 w 792"/>
                  <a:gd name="T47" fmla="*/ 836 h 914"/>
                  <a:gd name="T48" fmla="*/ 285 w 792"/>
                  <a:gd name="T49" fmla="*/ 588 h 914"/>
                  <a:gd name="T50" fmla="*/ 188 w 792"/>
                  <a:gd name="T51" fmla="*/ 475 h 914"/>
                  <a:gd name="T52" fmla="*/ 165 w 792"/>
                  <a:gd name="T53" fmla="*/ 367 h 914"/>
                  <a:gd name="T54" fmla="*/ 176 w 792"/>
                  <a:gd name="T55" fmla="*/ 318 h 914"/>
                  <a:gd name="T56" fmla="*/ 246 w 792"/>
                  <a:gd name="T57" fmla="*/ 69 h 914"/>
                  <a:gd name="T58" fmla="*/ 263 w 792"/>
                  <a:gd name="T59" fmla="*/ 53 h 914"/>
                  <a:gd name="T60" fmla="*/ 395 w 792"/>
                  <a:gd name="T61" fmla="*/ 243 h 914"/>
                  <a:gd name="T62" fmla="*/ 264 w 792"/>
                  <a:gd name="T63" fmla="*/ 238 h 914"/>
                  <a:gd name="T64" fmla="*/ 244 w 792"/>
                  <a:gd name="T65" fmla="*/ 342 h 914"/>
                  <a:gd name="T66" fmla="*/ 236 w 792"/>
                  <a:gd name="T67" fmla="*/ 420 h 914"/>
                  <a:gd name="T68" fmla="*/ 195 w 792"/>
                  <a:gd name="T69" fmla="*/ 344 h 914"/>
                  <a:gd name="T70" fmla="*/ 395 w 792"/>
                  <a:gd name="T71" fmla="*/ 604 h 914"/>
                  <a:gd name="T72" fmla="*/ 311 w 792"/>
                  <a:gd name="T73" fmla="*/ 606 h 914"/>
                  <a:gd name="T74" fmla="*/ 395 w 792"/>
                  <a:gd name="T75" fmla="*/ 786 h 914"/>
                  <a:gd name="T76" fmla="*/ 268 w 792"/>
                  <a:gd name="T77" fmla="*/ 674 h 914"/>
                  <a:gd name="T78" fmla="*/ 215 w 792"/>
                  <a:gd name="T79" fmla="*/ 696 h 914"/>
                  <a:gd name="T80" fmla="*/ 340 w 792"/>
                  <a:gd name="T81" fmla="*/ 783 h 914"/>
                  <a:gd name="T82" fmla="*/ 395 w 792"/>
                  <a:gd name="T83" fmla="*/ 914 h 914"/>
                  <a:gd name="T84" fmla="*/ 395 w 792"/>
                  <a:gd name="T85" fmla="*/ 50 h 914"/>
                  <a:gd name="T86" fmla="*/ 360 w 792"/>
                  <a:gd name="T87" fmla="*/ 17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2" h="914">
                    <a:moveTo>
                      <a:pt x="395" y="82"/>
                    </a:moveTo>
                    <a:cubicBezTo>
                      <a:pt x="395" y="83"/>
                      <a:pt x="395" y="84"/>
                      <a:pt x="396" y="85"/>
                    </a:cubicBezTo>
                    <a:cubicBezTo>
                      <a:pt x="402" y="73"/>
                      <a:pt x="401" y="61"/>
                      <a:pt x="395" y="50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83" y="0"/>
                      <a:pt x="549" y="69"/>
                      <a:pt x="521" y="140"/>
                    </a:cubicBezTo>
                    <a:cubicBezTo>
                      <a:pt x="531" y="148"/>
                      <a:pt x="540" y="157"/>
                      <a:pt x="547" y="166"/>
                    </a:cubicBezTo>
                    <a:cubicBezTo>
                      <a:pt x="582" y="207"/>
                      <a:pt x="608" y="265"/>
                      <a:pt x="615" y="329"/>
                    </a:cubicBezTo>
                    <a:cubicBezTo>
                      <a:pt x="615" y="329"/>
                      <a:pt x="615" y="329"/>
                      <a:pt x="615" y="329"/>
                    </a:cubicBezTo>
                    <a:cubicBezTo>
                      <a:pt x="621" y="340"/>
                      <a:pt x="625" y="353"/>
                      <a:pt x="627" y="367"/>
                    </a:cubicBezTo>
                    <a:cubicBezTo>
                      <a:pt x="630" y="385"/>
                      <a:pt x="630" y="406"/>
                      <a:pt x="626" y="424"/>
                    </a:cubicBezTo>
                    <a:cubicBezTo>
                      <a:pt x="622" y="444"/>
                      <a:pt x="615" y="462"/>
                      <a:pt x="604" y="475"/>
                    </a:cubicBezTo>
                    <a:cubicBezTo>
                      <a:pt x="596" y="486"/>
                      <a:pt x="585" y="495"/>
                      <a:pt x="573" y="499"/>
                    </a:cubicBezTo>
                    <a:cubicBezTo>
                      <a:pt x="557" y="535"/>
                      <a:pt x="535" y="566"/>
                      <a:pt x="507" y="588"/>
                    </a:cubicBezTo>
                    <a:cubicBezTo>
                      <a:pt x="511" y="623"/>
                      <a:pt x="525" y="651"/>
                      <a:pt x="567" y="668"/>
                    </a:cubicBezTo>
                    <a:cubicBezTo>
                      <a:pt x="661" y="708"/>
                      <a:pt x="792" y="718"/>
                      <a:pt x="790" y="836"/>
                    </a:cubicBezTo>
                    <a:cubicBezTo>
                      <a:pt x="789" y="861"/>
                      <a:pt x="779" y="888"/>
                      <a:pt x="763" y="914"/>
                    </a:cubicBezTo>
                    <a:cubicBezTo>
                      <a:pt x="395" y="914"/>
                      <a:pt x="395" y="914"/>
                      <a:pt x="395" y="914"/>
                    </a:cubicBezTo>
                    <a:cubicBezTo>
                      <a:pt x="395" y="847"/>
                      <a:pt x="395" y="847"/>
                      <a:pt x="395" y="847"/>
                    </a:cubicBezTo>
                    <a:cubicBezTo>
                      <a:pt x="396" y="851"/>
                      <a:pt x="397" y="856"/>
                      <a:pt x="397" y="860"/>
                    </a:cubicBezTo>
                    <a:cubicBezTo>
                      <a:pt x="401" y="837"/>
                      <a:pt x="430" y="790"/>
                      <a:pt x="453" y="775"/>
                    </a:cubicBezTo>
                    <a:cubicBezTo>
                      <a:pt x="479" y="790"/>
                      <a:pt x="489" y="819"/>
                      <a:pt x="504" y="838"/>
                    </a:cubicBezTo>
                    <a:cubicBezTo>
                      <a:pt x="531" y="811"/>
                      <a:pt x="557" y="741"/>
                      <a:pt x="574" y="699"/>
                    </a:cubicBezTo>
                    <a:cubicBezTo>
                      <a:pt x="558" y="695"/>
                      <a:pt x="544" y="687"/>
                      <a:pt x="532" y="677"/>
                    </a:cubicBezTo>
                    <a:cubicBezTo>
                      <a:pt x="485" y="727"/>
                      <a:pt x="439" y="766"/>
                      <a:pt x="399" y="820"/>
                    </a:cubicBezTo>
                    <a:cubicBezTo>
                      <a:pt x="398" y="818"/>
                      <a:pt x="396" y="817"/>
                      <a:pt x="395" y="816"/>
                    </a:cubicBezTo>
                    <a:cubicBezTo>
                      <a:pt x="395" y="786"/>
                      <a:pt x="395" y="786"/>
                      <a:pt x="395" y="786"/>
                    </a:cubicBezTo>
                    <a:cubicBezTo>
                      <a:pt x="396" y="787"/>
                      <a:pt x="397" y="788"/>
                      <a:pt x="399" y="789"/>
                    </a:cubicBezTo>
                    <a:cubicBezTo>
                      <a:pt x="433" y="752"/>
                      <a:pt x="467" y="728"/>
                      <a:pt x="518" y="665"/>
                    </a:cubicBezTo>
                    <a:cubicBezTo>
                      <a:pt x="501" y="648"/>
                      <a:pt x="490" y="626"/>
                      <a:pt x="484" y="605"/>
                    </a:cubicBezTo>
                    <a:cubicBezTo>
                      <a:pt x="458" y="620"/>
                      <a:pt x="429" y="629"/>
                      <a:pt x="396" y="629"/>
                    </a:cubicBezTo>
                    <a:cubicBezTo>
                      <a:pt x="395" y="629"/>
                      <a:pt x="395" y="629"/>
                      <a:pt x="395" y="629"/>
                    </a:cubicBezTo>
                    <a:cubicBezTo>
                      <a:pt x="395" y="604"/>
                      <a:pt x="395" y="604"/>
                      <a:pt x="395" y="604"/>
                    </a:cubicBezTo>
                    <a:cubicBezTo>
                      <a:pt x="395" y="604"/>
                      <a:pt x="396" y="604"/>
                      <a:pt x="396" y="604"/>
                    </a:cubicBezTo>
                    <a:cubicBezTo>
                      <a:pt x="471" y="604"/>
                      <a:pt x="526" y="551"/>
                      <a:pt x="556" y="480"/>
                    </a:cubicBezTo>
                    <a:cubicBezTo>
                      <a:pt x="600" y="472"/>
                      <a:pt x="618" y="391"/>
                      <a:pt x="597" y="344"/>
                    </a:cubicBezTo>
                    <a:cubicBezTo>
                      <a:pt x="596" y="343"/>
                      <a:pt x="596" y="343"/>
                      <a:pt x="595" y="343"/>
                    </a:cubicBezTo>
                    <a:cubicBezTo>
                      <a:pt x="566" y="324"/>
                      <a:pt x="557" y="411"/>
                      <a:pt x="557" y="420"/>
                    </a:cubicBezTo>
                    <a:cubicBezTo>
                      <a:pt x="556" y="451"/>
                      <a:pt x="523" y="461"/>
                      <a:pt x="531" y="440"/>
                    </a:cubicBezTo>
                    <a:cubicBezTo>
                      <a:pt x="538" y="418"/>
                      <a:pt x="548" y="385"/>
                      <a:pt x="549" y="342"/>
                    </a:cubicBezTo>
                    <a:cubicBezTo>
                      <a:pt x="549" y="340"/>
                      <a:pt x="550" y="338"/>
                      <a:pt x="550" y="336"/>
                    </a:cubicBezTo>
                    <a:cubicBezTo>
                      <a:pt x="550" y="304"/>
                      <a:pt x="543" y="271"/>
                      <a:pt x="530" y="239"/>
                    </a:cubicBezTo>
                    <a:cubicBezTo>
                      <a:pt x="530" y="239"/>
                      <a:pt x="530" y="239"/>
                      <a:pt x="529" y="238"/>
                    </a:cubicBezTo>
                    <a:cubicBezTo>
                      <a:pt x="516" y="219"/>
                      <a:pt x="507" y="209"/>
                      <a:pt x="476" y="217"/>
                    </a:cubicBezTo>
                    <a:cubicBezTo>
                      <a:pt x="475" y="217"/>
                      <a:pt x="475" y="217"/>
                      <a:pt x="475" y="217"/>
                    </a:cubicBezTo>
                    <a:cubicBezTo>
                      <a:pt x="445" y="231"/>
                      <a:pt x="419" y="239"/>
                      <a:pt x="395" y="243"/>
                    </a:cubicBezTo>
                    <a:lnTo>
                      <a:pt x="395" y="82"/>
                    </a:lnTo>
                    <a:close/>
                    <a:moveTo>
                      <a:pt x="29" y="914"/>
                    </a:moveTo>
                    <a:cubicBezTo>
                      <a:pt x="14" y="888"/>
                      <a:pt x="3" y="861"/>
                      <a:pt x="3" y="836"/>
                    </a:cubicBezTo>
                    <a:cubicBezTo>
                      <a:pt x="0" y="718"/>
                      <a:pt x="132" y="708"/>
                      <a:pt x="226" y="668"/>
                    </a:cubicBezTo>
                    <a:cubicBezTo>
                      <a:pt x="267" y="651"/>
                      <a:pt x="282" y="623"/>
                      <a:pt x="285" y="588"/>
                    </a:cubicBezTo>
                    <a:cubicBezTo>
                      <a:pt x="257" y="566"/>
                      <a:pt x="235" y="535"/>
                      <a:pt x="219" y="499"/>
                    </a:cubicBezTo>
                    <a:cubicBezTo>
                      <a:pt x="207" y="495"/>
                      <a:pt x="197" y="486"/>
                      <a:pt x="188" y="475"/>
                    </a:cubicBezTo>
                    <a:cubicBezTo>
                      <a:pt x="178" y="462"/>
                      <a:pt x="170" y="444"/>
                      <a:pt x="166" y="424"/>
                    </a:cubicBezTo>
                    <a:cubicBezTo>
                      <a:pt x="163" y="406"/>
                      <a:pt x="162" y="385"/>
                      <a:pt x="165" y="367"/>
                    </a:cubicBezTo>
                    <a:cubicBezTo>
                      <a:pt x="167" y="354"/>
                      <a:pt x="171" y="341"/>
                      <a:pt x="176" y="330"/>
                    </a:cubicBezTo>
                    <a:cubicBezTo>
                      <a:pt x="176" y="327"/>
                      <a:pt x="176" y="323"/>
                      <a:pt x="176" y="318"/>
                    </a:cubicBezTo>
                    <a:cubicBezTo>
                      <a:pt x="180" y="263"/>
                      <a:pt x="205" y="208"/>
                      <a:pt x="240" y="168"/>
                    </a:cubicBezTo>
                    <a:cubicBezTo>
                      <a:pt x="230" y="138"/>
                      <a:pt x="232" y="103"/>
                      <a:pt x="246" y="69"/>
                    </a:cubicBezTo>
                    <a:cubicBezTo>
                      <a:pt x="258" y="99"/>
                      <a:pt x="267" y="119"/>
                      <a:pt x="296" y="118"/>
                    </a:cubicBezTo>
                    <a:cubicBezTo>
                      <a:pt x="297" y="88"/>
                      <a:pt x="289" y="71"/>
                      <a:pt x="263" y="53"/>
                    </a:cubicBezTo>
                    <a:cubicBezTo>
                      <a:pt x="265" y="24"/>
                      <a:pt x="364" y="0"/>
                      <a:pt x="395" y="82"/>
                    </a:cubicBezTo>
                    <a:cubicBezTo>
                      <a:pt x="395" y="243"/>
                      <a:pt x="395" y="243"/>
                      <a:pt x="395" y="243"/>
                    </a:cubicBezTo>
                    <a:cubicBezTo>
                      <a:pt x="344" y="252"/>
                      <a:pt x="305" y="242"/>
                      <a:pt x="278" y="221"/>
                    </a:cubicBezTo>
                    <a:cubicBezTo>
                      <a:pt x="273" y="226"/>
                      <a:pt x="268" y="231"/>
                      <a:pt x="264" y="238"/>
                    </a:cubicBezTo>
                    <a:cubicBezTo>
                      <a:pt x="250" y="270"/>
                      <a:pt x="242" y="306"/>
                      <a:pt x="243" y="339"/>
                    </a:cubicBezTo>
                    <a:cubicBezTo>
                      <a:pt x="243" y="340"/>
                      <a:pt x="244" y="341"/>
                      <a:pt x="244" y="342"/>
                    </a:cubicBezTo>
                    <a:cubicBezTo>
                      <a:pt x="245" y="385"/>
                      <a:pt x="255" y="418"/>
                      <a:pt x="262" y="440"/>
                    </a:cubicBezTo>
                    <a:cubicBezTo>
                      <a:pt x="270" y="461"/>
                      <a:pt x="237" y="451"/>
                      <a:pt x="236" y="420"/>
                    </a:cubicBezTo>
                    <a:cubicBezTo>
                      <a:pt x="236" y="411"/>
                      <a:pt x="227" y="324"/>
                      <a:pt x="198" y="343"/>
                    </a:cubicBezTo>
                    <a:cubicBezTo>
                      <a:pt x="197" y="343"/>
                      <a:pt x="196" y="344"/>
                      <a:pt x="195" y="344"/>
                    </a:cubicBezTo>
                    <a:cubicBezTo>
                      <a:pt x="174" y="392"/>
                      <a:pt x="192" y="473"/>
                      <a:pt x="236" y="480"/>
                    </a:cubicBezTo>
                    <a:cubicBezTo>
                      <a:pt x="266" y="550"/>
                      <a:pt x="320" y="603"/>
                      <a:pt x="395" y="604"/>
                    </a:cubicBezTo>
                    <a:cubicBezTo>
                      <a:pt x="395" y="629"/>
                      <a:pt x="395" y="629"/>
                      <a:pt x="395" y="629"/>
                    </a:cubicBezTo>
                    <a:cubicBezTo>
                      <a:pt x="364" y="629"/>
                      <a:pt x="336" y="621"/>
                      <a:pt x="311" y="606"/>
                    </a:cubicBezTo>
                    <a:cubicBezTo>
                      <a:pt x="305" y="624"/>
                      <a:pt x="294" y="641"/>
                      <a:pt x="280" y="657"/>
                    </a:cubicBezTo>
                    <a:cubicBezTo>
                      <a:pt x="328" y="725"/>
                      <a:pt x="365" y="766"/>
                      <a:pt x="395" y="786"/>
                    </a:cubicBezTo>
                    <a:cubicBezTo>
                      <a:pt x="395" y="816"/>
                      <a:pt x="395" y="816"/>
                      <a:pt x="395" y="816"/>
                    </a:cubicBezTo>
                    <a:cubicBezTo>
                      <a:pt x="357" y="783"/>
                      <a:pt x="300" y="719"/>
                      <a:pt x="268" y="674"/>
                    </a:cubicBezTo>
                    <a:cubicBezTo>
                      <a:pt x="267" y="673"/>
                      <a:pt x="267" y="671"/>
                      <a:pt x="266" y="669"/>
                    </a:cubicBezTo>
                    <a:cubicBezTo>
                      <a:pt x="251" y="682"/>
                      <a:pt x="233" y="692"/>
                      <a:pt x="215" y="696"/>
                    </a:cubicBezTo>
                    <a:cubicBezTo>
                      <a:pt x="229" y="754"/>
                      <a:pt x="274" y="818"/>
                      <a:pt x="291" y="839"/>
                    </a:cubicBezTo>
                    <a:cubicBezTo>
                      <a:pt x="307" y="818"/>
                      <a:pt x="315" y="795"/>
                      <a:pt x="340" y="783"/>
                    </a:cubicBezTo>
                    <a:cubicBezTo>
                      <a:pt x="351" y="794"/>
                      <a:pt x="385" y="818"/>
                      <a:pt x="395" y="847"/>
                    </a:cubicBezTo>
                    <a:cubicBezTo>
                      <a:pt x="395" y="914"/>
                      <a:pt x="395" y="914"/>
                      <a:pt x="395" y="914"/>
                    </a:cubicBezTo>
                    <a:cubicBezTo>
                      <a:pt x="29" y="914"/>
                      <a:pt x="29" y="914"/>
                      <a:pt x="29" y="914"/>
                    </a:cubicBezTo>
                    <a:close/>
                    <a:moveTo>
                      <a:pt x="395" y="50"/>
                    </a:moveTo>
                    <a:cubicBezTo>
                      <a:pt x="395" y="10"/>
                      <a:pt x="395" y="10"/>
                      <a:pt x="395" y="10"/>
                    </a:cubicBezTo>
                    <a:cubicBezTo>
                      <a:pt x="384" y="11"/>
                      <a:pt x="372" y="13"/>
                      <a:pt x="360" y="17"/>
                    </a:cubicBezTo>
                    <a:cubicBezTo>
                      <a:pt x="375" y="25"/>
                      <a:pt x="388" y="37"/>
                      <a:pt x="395" y="50"/>
                    </a:cubicBezTo>
                    <a:close/>
                  </a:path>
                </a:pathLst>
              </a:custGeom>
              <a:solidFill>
                <a:srgbClr val="7F73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815902" y="2223244"/>
              <a:ext cx="11239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Berkongsi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bangunan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dengan</a:t>
              </a:r>
              <a:r>
                <a:rPr lang="en-US" sz="1400" b="1" kern="0" dirty="0">
                  <a:solidFill>
                    <a:srgbClr val="7F739A"/>
                  </a:solidFill>
                </a:rPr>
                <a:t> </a:t>
              </a:r>
              <a:r>
                <a:rPr lang="en-US" sz="1400" b="1" kern="0" dirty="0" smtClean="0">
                  <a:solidFill>
                    <a:srgbClr val="7F739A"/>
                  </a:solidFill>
                </a:rPr>
                <a:t>…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1333500" y="753291"/>
            <a:ext cx="741360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HREATS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99049" y="861536"/>
            <a:ext cx="1870705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KETIGA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9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Peningkatan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kerjaya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staf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berpengalaman</a:t>
            </a:r>
            <a:r>
              <a:rPr lang="en-MY" sz="3200" dirty="0" smtClean="0">
                <a:latin typeface="Tw Cen MT" panose="020B0602020104020603" pitchFamily="34" charset="0"/>
              </a:rPr>
              <a:t> di </a:t>
            </a:r>
            <a:r>
              <a:rPr lang="en-MY" sz="3200" dirty="0" err="1" smtClean="0">
                <a:latin typeface="Tw Cen MT" panose="020B0602020104020603" pitchFamily="34" charset="0"/>
              </a:rPr>
              <a:t>luar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bidang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arkib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mengakibatkan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latihan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perlu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diberikan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kepada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staf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baharu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0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0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8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6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4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28276" y="3815411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Staf</a:t>
            </a:r>
            <a:r>
              <a:rPr lang="en-US" sz="2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berpengalaman</a:t>
            </a:r>
            <a:r>
              <a:rPr lang="en-US" sz="2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bertukar</a:t>
            </a:r>
            <a:r>
              <a:rPr lang="en-US" sz="2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ke</a:t>
            </a:r>
            <a:r>
              <a:rPr lang="en-US" sz="2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Fakulti</a:t>
            </a:r>
            <a:r>
              <a:rPr lang="en-US" sz="2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Sains</a:t>
            </a:r>
            <a:r>
              <a:rPr lang="en-US" sz="2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Kesihatan</a:t>
            </a:r>
            <a:endParaRPr lang="en-US" sz="2000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847646"/>
            <a:ext cx="1075097" cy="122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19600" y="3124200"/>
            <a:ext cx="4375623" cy="3429000"/>
            <a:chOff x="4191000" y="3200400"/>
            <a:chExt cx="4375623" cy="3429000"/>
          </a:xfrm>
        </p:grpSpPr>
        <p:sp>
          <p:nvSpPr>
            <p:cNvPr id="65" name="Oval 64"/>
            <p:cNvSpPr/>
            <p:nvPr/>
          </p:nvSpPr>
          <p:spPr bwMode="auto">
            <a:xfrm>
              <a:off x="5177923" y="3547042"/>
              <a:ext cx="2495965" cy="2557861"/>
            </a:xfrm>
            <a:prstGeom prst="ellipse">
              <a:avLst/>
            </a:prstGeom>
            <a:noFill/>
            <a:ln w="9525">
              <a:solidFill>
                <a:srgbClr val="FFC000"/>
              </a:solidFill>
              <a:prstDash val="lgDashDotDot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965449" y="3521451"/>
              <a:ext cx="1340349" cy="1292829"/>
            </a:xfrm>
            <a:prstGeom prst="ellipse">
              <a:avLst/>
            </a:prstGeom>
            <a:solidFill>
              <a:srgbClr val="FF3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621566" y="3200400"/>
              <a:ext cx="1945057" cy="1934930"/>
            </a:xfrm>
            <a:prstGeom prst="ellipse">
              <a:avLst/>
            </a:prstGeom>
            <a:noFill/>
            <a:ln w="9525">
              <a:solidFill>
                <a:srgbClr val="FF3F5F"/>
              </a:solidFill>
              <a:prstDash val="lgDashDotDot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497766" y="5105400"/>
              <a:ext cx="1293433" cy="1271636"/>
            </a:xfrm>
            <a:prstGeom prst="ellipse">
              <a:avLst/>
            </a:prstGeom>
            <a:solidFill>
              <a:srgbClr val="3BC7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191000" y="4807776"/>
              <a:ext cx="1905000" cy="1821624"/>
            </a:xfrm>
            <a:prstGeom prst="ellipse">
              <a:avLst/>
            </a:prstGeom>
            <a:noFill/>
            <a:ln w="9525">
              <a:solidFill>
                <a:srgbClr val="3BC7E2"/>
              </a:solidFill>
              <a:prstDash val="lgDashDotDot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629400" y="5334000"/>
              <a:ext cx="943579" cy="994444"/>
            </a:xfrm>
            <a:prstGeom prst="ellipse">
              <a:avLst/>
            </a:prstGeom>
            <a:solidFill>
              <a:srgbClr val="2AC2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560633" y="3966930"/>
              <a:ext cx="1754567" cy="18369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grpSp>
          <p:nvGrpSpPr>
            <p:cNvPr id="73" name="object27"/>
            <p:cNvGrpSpPr/>
            <p:nvPr/>
          </p:nvGrpSpPr>
          <p:grpSpPr>
            <a:xfrm>
              <a:off x="7315200" y="3714116"/>
              <a:ext cx="721479" cy="780737"/>
              <a:chOff x="3290888" y="3694113"/>
              <a:chExt cx="1395413" cy="1462088"/>
            </a:xfrm>
            <a:solidFill>
              <a:schemeClr val="bg1"/>
            </a:solidFill>
          </p:grpSpPr>
          <p:sp>
            <p:nvSpPr>
              <p:cNvPr id="74" name="Freeform 5"/>
              <p:cNvSpPr>
                <a:spLocks noEditPoints="1"/>
              </p:cNvSpPr>
              <p:nvPr/>
            </p:nvSpPr>
            <p:spPr bwMode="auto">
              <a:xfrm>
                <a:off x="3290888" y="3694113"/>
                <a:ext cx="1395413" cy="1462088"/>
              </a:xfrm>
              <a:custGeom>
                <a:avLst/>
                <a:gdLst>
                  <a:gd name="T0" fmla="*/ 717 w 829"/>
                  <a:gd name="T1" fmla="*/ 568 h 869"/>
                  <a:gd name="T2" fmla="*/ 634 w 829"/>
                  <a:gd name="T3" fmla="*/ 869 h 869"/>
                  <a:gd name="T4" fmla="*/ 634 w 829"/>
                  <a:gd name="T5" fmla="*/ 758 h 869"/>
                  <a:gd name="T6" fmla="*/ 593 w 829"/>
                  <a:gd name="T7" fmla="*/ 81 h 869"/>
                  <a:gd name="T8" fmla="*/ 593 w 829"/>
                  <a:gd name="T9" fmla="*/ 390 h 869"/>
                  <a:gd name="T10" fmla="*/ 593 w 829"/>
                  <a:gd name="T11" fmla="*/ 203 h 869"/>
                  <a:gd name="T12" fmla="*/ 593 w 829"/>
                  <a:gd name="T13" fmla="*/ 81 h 869"/>
                  <a:gd name="T14" fmla="*/ 634 w 829"/>
                  <a:gd name="T15" fmla="*/ 758 h 869"/>
                  <a:gd name="T16" fmla="*/ 634 w 829"/>
                  <a:gd name="T17" fmla="*/ 869 h 869"/>
                  <a:gd name="T18" fmla="*/ 568 w 829"/>
                  <a:gd name="T19" fmla="*/ 125 h 869"/>
                  <a:gd name="T20" fmla="*/ 568 w 829"/>
                  <a:gd name="T21" fmla="*/ 770 h 869"/>
                  <a:gd name="T22" fmla="*/ 593 w 829"/>
                  <a:gd name="T23" fmla="*/ 288 h 869"/>
                  <a:gd name="T24" fmla="*/ 568 w 829"/>
                  <a:gd name="T25" fmla="*/ 173 h 869"/>
                  <a:gd name="T26" fmla="*/ 568 w 829"/>
                  <a:gd name="T27" fmla="*/ 663 h 869"/>
                  <a:gd name="T28" fmla="*/ 568 w 829"/>
                  <a:gd name="T29" fmla="*/ 433 h 869"/>
                  <a:gd name="T30" fmla="*/ 527 w 829"/>
                  <a:gd name="T31" fmla="*/ 24 h 869"/>
                  <a:gd name="T32" fmla="*/ 527 w 829"/>
                  <a:gd name="T33" fmla="*/ 24 h 869"/>
                  <a:gd name="T34" fmla="*/ 547 w 829"/>
                  <a:gd name="T35" fmla="*/ 819 h 869"/>
                  <a:gd name="T36" fmla="*/ 568 w 829"/>
                  <a:gd name="T37" fmla="*/ 869 h 869"/>
                  <a:gd name="T38" fmla="*/ 534 w 829"/>
                  <a:gd name="T39" fmla="*/ 132 h 869"/>
                  <a:gd name="T40" fmla="*/ 527 w 829"/>
                  <a:gd name="T41" fmla="*/ 394 h 869"/>
                  <a:gd name="T42" fmla="*/ 568 w 829"/>
                  <a:gd name="T43" fmla="*/ 173 h 869"/>
                  <a:gd name="T44" fmla="*/ 527 w 829"/>
                  <a:gd name="T45" fmla="*/ 633 h 869"/>
                  <a:gd name="T46" fmla="*/ 414 w 829"/>
                  <a:gd name="T47" fmla="*/ 0 h 869"/>
                  <a:gd name="T48" fmla="*/ 413 w 829"/>
                  <a:gd name="T49" fmla="*/ 0 h 869"/>
                  <a:gd name="T50" fmla="*/ 432 w 829"/>
                  <a:gd name="T51" fmla="*/ 821 h 869"/>
                  <a:gd name="T52" fmla="*/ 527 w 829"/>
                  <a:gd name="T53" fmla="*/ 798 h 869"/>
                  <a:gd name="T54" fmla="*/ 527 w 829"/>
                  <a:gd name="T55" fmla="*/ 105 h 869"/>
                  <a:gd name="T56" fmla="*/ 527 w 829"/>
                  <a:gd name="T57" fmla="*/ 286 h 869"/>
                  <a:gd name="T58" fmla="*/ 527 w 829"/>
                  <a:gd name="T59" fmla="*/ 323 h 869"/>
                  <a:gd name="T60" fmla="*/ 507 w 829"/>
                  <a:gd name="T61" fmla="*/ 559 h 869"/>
                  <a:gd name="T62" fmla="*/ 388 w 829"/>
                  <a:gd name="T63" fmla="*/ 1 h 869"/>
                  <a:gd name="T64" fmla="*/ 388 w 829"/>
                  <a:gd name="T65" fmla="*/ 1 h 869"/>
                  <a:gd name="T66" fmla="*/ 413 w 829"/>
                  <a:gd name="T67" fmla="*/ 777 h 869"/>
                  <a:gd name="T68" fmla="*/ 413 w 829"/>
                  <a:gd name="T69" fmla="*/ 841 h 869"/>
                  <a:gd name="T70" fmla="*/ 413 w 829"/>
                  <a:gd name="T71" fmla="*/ 159 h 869"/>
                  <a:gd name="T72" fmla="*/ 413 w 829"/>
                  <a:gd name="T73" fmla="*/ 558 h 869"/>
                  <a:gd name="T74" fmla="*/ 388 w 829"/>
                  <a:gd name="T75" fmla="*/ 556 h 869"/>
                  <a:gd name="T76" fmla="*/ 388 w 829"/>
                  <a:gd name="T77" fmla="*/ 1 h 869"/>
                  <a:gd name="T78" fmla="*/ 388 w 829"/>
                  <a:gd name="T79" fmla="*/ 869 h 869"/>
                  <a:gd name="T80" fmla="*/ 299 w 829"/>
                  <a:gd name="T81" fmla="*/ 798 h 869"/>
                  <a:gd name="T82" fmla="*/ 388 w 829"/>
                  <a:gd name="T83" fmla="*/ 69 h 869"/>
                  <a:gd name="T84" fmla="*/ 388 w 829"/>
                  <a:gd name="T85" fmla="*/ 154 h 869"/>
                  <a:gd name="T86" fmla="*/ 318 w 829"/>
                  <a:gd name="T87" fmla="*/ 559 h 869"/>
                  <a:gd name="T88" fmla="*/ 192 w 829"/>
                  <a:gd name="T89" fmla="*/ 178 h 869"/>
                  <a:gd name="T90" fmla="*/ 266 w 829"/>
                  <a:gd name="T91" fmla="*/ 167 h 869"/>
                  <a:gd name="T92" fmla="*/ 260 w 829"/>
                  <a:gd name="T93" fmla="*/ 297 h 869"/>
                  <a:gd name="T94" fmla="*/ 299 w 829"/>
                  <a:gd name="T95" fmla="*/ 508 h 869"/>
                  <a:gd name="T96" fmla="*/ 192 w 829"/>
                  <a:gd name="T97" fmla="*/ 178 h 869"/>
                  <a:gd name="T98" fmla="*/ 211 w 829"/>
                  <a:gd name="T99" fmla="*/ 811 h 869"/>
                  <a:gd name="T100" fmla="*/ 299 w 829"/>
                  <a:gd name="T101" fmla="*/ 798 h 869"/>
                  <a:gd name="T102" fmla="*/ 45 w 829"/>
                  <a:gd name="T103" fmla="*/ 869 h 869"/>
                  <a:gd name="T104" fmla="*/ 157 w 829"/>
                  <a:gd name="T105" fmla="*/ 393 h 869"/>
                  <a:gd name="T106" fmla="*/ 158 w 829"/>
                  <a:gd name="T107" fmla="*/ 719 h 869"/>
                  <a:gd name="T108" fmla="*/ 192 w 829"/>
                  <a:gd name="T109" fmla="*/ 83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9" h="869">
                    <a:moveTo>
                      <a:pt x="634" y="173"/>
                    </a:moveTo>
                    <a:cubicBezTo>
                      <a:pt x="638" y="190"/>
                      <a:pt x="641" y="208"/>
                      <a:pt x="644" y="226"/>
                    </a:cubicBezTo>
                    <a:cubicBezTo>
                      <a:pt x="651" y="284"/>
                      <a:pt x="718" y="320"/>
                      <a:pt x="671" y="393"/>
                    </a:cubicBezTo>
                    <a:cubicBezTo>
                      <a:pt x="629" y="458"/>
                      <a:pt x="780" y="432"/>
                      <a:pt x="717" y="568"/>
                    </a:cubicBezTo>
                    <a:cubicBezTo>
                      <a:pt x="690" y="626"/>
                      <a:pt x="829" y="602"/>
                      <a:pt x="776" y="710"/>
                    </a:cubicBezTo>
                    <a:cubicBezTo>
                      <a:pt x="795" y="730"/>
                      <a:pt x="807" y="755"/>
                      <a:pt x="806" y="791"/>
                    </a:cubicBezTo>
                    <a:cubicBezTo>
                      <a:pt x="805" y="816"/>
                      <a:pt x="795" y="843"/>
                      <a:pt x="779" y="869"/>
                    </a:cubicBezTo>
                    <a:cubicBezTo>
                      <a:pt x="634" y="869"/>
                      <a:pt x="634" y="869"/>
                      <a:pt x="634" y="869"/>
                    </a:cubicBezTo>
                    <a:cubicBezTo>
                      <a:pt x="634" y="832"/>
                      <a:pt x="634" y="832"/>
                      <a:pt x="634" y="832"/>
                    </a:cubicBezTo>
                    <a:cubicBezTo>
                      <a:pt x="645" y="832"/>
                      <a:pt x="653" y="822"/>
                      <a:pt x="653" y="811"/>
                    </a:cubicBezTo>
                    <a:cubicBezTo>
                      <a:pt x="653" y="800"/>
                      <a:pt x="645" y="791"/>
                      <a:pt x="634" y="791"/>
                    </a:cubicBezTo>
                    <a:cubicBezTo>
                      <a:pt x="634" y="758"/>
                      <a:pt x="634" y="758"/>
                      <a:pt x="634" y="758"/>
                    </a:cubicBezTo>
                    <a:cubicBezTo>
                      <a:pt x="665" y="749"/>
                      <a:pt x="683" y="736"/>
                      <a:pt x="679" y="721"/>
                    </a:cubicBezTo>
                    <a:cubicBezTo>
                      <a:pt x="663" y="704"/>
                      <a:pt x="649" y="696"/>
                      <a:pt x="634" y="689"/>
                    </a:cubicBezTo>
                    <a:lnTo>
                      <a:pt x="634" y="173"/>
                    </a:lnTo>
                    <a:close/>
                    <a:moveTo>
                      <a:pt x="593" y="81"/>
                    </a:moveTo>
                    <a:cubicBezTo>
                      <a:pt x="612" y="107"/>
                      <a:pt x="625" y="138"/>
                      <a:pt x="634" y="173"/>
                    </a:cubicBezTo>
                    <a:cubicBezTo>
                      <a:pt x="634" y="689"/>
                      <a:pt x="634" y="689"/>
                      <a:pt x="634" y="689"/>
                    </a:cubicBezTo>
                    <a:cubicBezTo>
                      <a:pt x="621" y="684"/>
                      <a:pt x="608" y="680"/>
                      <a:pt x="593" y="674"/>
                    </a:cubicBezTo>
                    <a:cubicBezTo>
                      <a:pt x="593" y="390"/>
                      <a:pt x="593" y="390"/>
                      <a:pt x="593" y="390"/>
                    </a:cubicBezTo>
                    <a:cubicBezTo>
                      <a:pt x="599" y="392"/>
                      <a:pt x="605" y="396"/>
                      <a:pt x="610" y="401"/>
                    </a:cubicBezTo>
                    <a:cubicBezTo>
                      <a:pt x="621" y="377"/>
                      <a:pt x="625" y="345"/>
                      <a:pt x="620" y="318"/>
                    </a:cubicBezTo>
                    <a:cubicBezTo>
                      <a:pt x="615" y="295"/>
                      <a:pt x="604" y="285"/>
                      <a:pt x="593" y="288"/>
                    </a:cubicBezTo>
                    <a:cubicBezTo>
                      <a:pt x="593" y="203"/>
                      <a:pt x="593" y="203"/>
                      <a:pt x="593" y="203"/>
                    </a:cubicBezTo>
                    <a:cubicBezTo>
                      <a:pt x="593" y="204"/>
                      <a:pt x="593" y="205"/>
                      <a:pt x="594" y="206"/>
                    </a:cubicBezTo>
                    <a:cubicBezTo>
                      <a:pt x="599" y="213"/>
                      <a:pt x="605" y="221"/>
                      <a:pt x="610" y="229"/>
                    </a:cubicBezTo>
                    <a:cubicBezTo>
                      <a:pt x="606" y="207"/>
                      <a:pt x="601" y="188"/>
                      <a:pt x="593" y="170"/>
                    </a:cubicBezTo>
                    <a:cubicBezTo>
                      <a:pt x="593" y="81"/>
                      <a:pt x="593" y="81"/>
                      <a:pt x="593" y="81"/>
                    </a:cubicBezTo>
                    <a:close/>
                    <a:moveTo>
                      <a:pt x="634" y="869"/>
                    </a:moveTo>
                    <a:cubicBezTo>
                      <a:pt x="593" y="869"/>
                      <a:pt x="593" y="869"/>
                      <a:pt x="593" y="869"/>
                    </a:cubicBezTo>
                    <a:cubicBezTo>
                      <a:pt x="593" y="767"/>
                      <a:pt x="593" y="767"/>
                      <a:pt x="593" y="767"/>
                    </a:cubicBezTo>
                    <a:cubicBezTo>
                      <a:pt x="608" y="764"/>
                      <a:pt x="622" y="761"/>
                      <a:pt x="634" y="758"/>
                    </a:cubicBezTo>
                    <a:cubicBezTo>
                      <a:pt x="634" y="791"/>
                      <a:pt x="634" y="791"/>
                      <a:pt x="634" y="791"/>
                    </a:cubicBezTo>
                    <a:cubicBezTo>
                      <a:pt x="623" y="791"/>
                      <a:pt x="615" y="800"/>
                      <a:pt x="615" y="811"/>
                    </a:cubicBezTo>
                    <a:cubicBezTo>
                      <a:pt x="615" y="822"/>
                      <a:pt x="623" y="832"/>
                      <a:pt x="634" y="832"/>
                    </a:cubicBezTo>
                    <a:lnTo>
                      <a:pt x="634" y="869"/>
                    </a:lnTo>
                    <a:close/>
                    <a:moveTo>
                      <a:pt x="568" y="53"/>
                    </a:moveTo>
                    <a:cubicBezTo>
                      <a:pt x="577" y="62"/>
                      <a:pt x="586" y="71"/>
                      <a:pt x="593" y="81"/>
                    </a:cubicBezTo>
                    <a:cubicBezTo>
                      <a:pt x="593" y="170"/>
                      <a:pt x="593" y="170"/>
                      <a:pt x="593" y="170"/>
                    </a:cubicBezTo>
                    <a:cubicBezTo>
                      <a:pt x="586" y="153"/>
                      <a:pt x="578" y="138"/>
                      <a:pt x="568" y="125"/>
                    </a:cubicBezTo>
                    <a:cubicBezTo>
                      <a:pt x="568" y="53"/>
                      <a:pt x="568" y="53"/>
                      <a:pt x="568" y="53"/>
                    </a:cubicBezTo>
                    <a:close/>
                    <a:moveTo>
                      <a:pt x="593" y="869"/>
                    </a:moveTo>
                    <a:cubicBezTo>
                      <a:pt x="568" y="869"/>
                      <a:pt x="568" y="869"/>
                      <a:pt x="568" y="869"/>
                    </a:cubicBezTo>
                    <a:cubicBezTo>
                      <a:pt x="568" y="770"/>
                      <a:pt x="568" y="770"/>
                      <a:pt x="568" y="770"/>
                    </a:cubicBezTo>
                    <a:cubicBezTo>
                      <a:pt x="577" y="769"/>
                      <a:pt x="585" y="768"/>
                      <a:pt x="593" y="767"/>
                    </a:cubicBezTo>
                    <a:cubicBezTo>
                      <a:pt x="593" y="869"/>
                      <a:pt x="593" y="869"/>
                      <a:pt x="593" y="869"/>
                    </a:cubicBezTo>
                    <a:close/>
                    <a:moveTo>
                      <a:pt x="593" y="203"/>
                    </a:moveTo>
                    <a:cubicBezTo>
                      <a:pt x="593" y="288"/>
                      <a:pt x="593" y="288"/>
                      <a:pt x="593" y="288"/>
                    </a:cubicBezTo>
                    <a:cubicBezTo>
                      <a:pt x="587" y="290"/>
                      <a:pt x="581" y="296"/>
                      <a:pt x="577" y="307"/>
                    </a:cubicBezTo>
                    <a:cubicBezTo>
                      <a:pt x="574" y="317"/>
                      <a:pt x="571" y="326"/>
                      <a:pt x="569" y="330"/>
                    </a:cubicBezTo>
                    <a:cubicBezTo>
                      <a:pt x="569" y="331"/>
                      <a:pt x="569" y="332"/>
                      <a:pt x="568" y="333"/>
                    </a:cubicBezTo>
                    <a:cubicBezTo>
                      <a:pt x="568" y="173"/>
                      <a:pt x="568" y="173"/>
                      <a:pt x="568" y="173"/>
                    </a:cubicBezTo>
                    <a:cubicBezTo>
                      <a:pt x="579" y="179"/>
                      <a:pt x="589" y="187"/>
                      <a:pt x="593" y="203"/>
                    </a:cubicBezTo>
                    <a:close/>
                    <a:moveTo>
                      <a:pt x="593" y="390"/>
                    </a:moveTo>
                    <a:cubicBezTo>
                      <a:pt x="593" y="674"/>
                      <a:pt x="593" y="674"/>
                      <a:pt x="593" y="674"/>
                    </a:cubicBezTo>
                    <a:cubicBezTo>
                      <a:pt x="585" y="671"/>
                      <a:pt x="577" y="668"/>
                      <a:pt x="568" y="663"/>
                    </a:cubicBezTo>
                    <a:cubicBezTo>
                      <a:pt x="568" y="444"/>
                      <a:pt x="568" y="444"/>
                      <a:pt x="568" y="444"/>
                    </a:cubicBezTo>
                    <a:cubicBezTo>
                      <a:pt x="570" y="441"/>
                      <a:pt x="571" y="438"/>
                      <a:pt x="572" y="435"/>
                    </a:cubicBezTo>
                    <a:cubicBezTo>
                      <a:pt x="573" y="434"/>
                      <a:pt x="573" y="433"/>
                      <a:pt x="573" y="433"/>
                    </a:cubicBezTo>
                    <a:cubicBezTo>
                      <a:pt x="571" y="433"/>
                      <a:pt x="570" y="433"/>
                      <a:pt x="568" y="433"/>
                    </a:cubicBezTo>
                    <a:cubicBezTo>
                      <a:pt x="568" y="381"/>
                      <a:pt x="568" y="381"/>
                      <a:pt x="568" y="381"/>
                    </a:cubicBezTo>
                    <a:cubicBezTo>
                      <a:pt x="571" y="385"/>
                      <a:pt x="575" y="387"/>
                      <a:pt x="581" y="387"/>
                    </a:cubicBezTo>
                    <a:cubicBezTo>
                      <a:pt x="585" y="388"/>
                      <a:pt x="589" y="389"/>
                      <a:pt x="593" y="390"/>
                    </a:cubicBezTo>
                    <a:close/>
                    <a:moveTo>
                      <a:pt x="527" y="24"/>
                    </a:moveTo>
                    <a:cubicBezTo>
                      <a:pt x="543" y="32"/>
                      <a:pt x="556" y="42"/>
                      <a:pt x="568" y="53"/>
                    </a:cubicBezTo>
                    <a:cubicBezTo>
                      <a:pt x="568" y="125"/>
                      <a:pt x="568" y="125"/>
                      <a:pt x="568" y="125"/>
                    </a:cubicBezTo>
                    <a:cubicBezTo>
                      <a:pt x="556" y="108"/>
                      <a:pt x="542" y="93"/>
                      <a:pt x="527" y="82"/>
                    </a:cubicBezTo>
                    <a:cubicBezTo>
                      <a:pt x="527" y="24"/>
                      <a:pt x="527" y="24"/>
                      <a:pt x="527" y="24"/>
                    </a:cubicBezTo>
                    <a:close/>
                    <a:moveTo>
                      <a:pt x="568" y="869"/>
                    </a:moveTo>
                    <a:cubicBezTo>
                      <a:pt x="527" y="869"/>
                      <a:pt x="527" y="869"/>
                      <a:pt x="527" y="869"/>
                    </a:cubicBezTo>
                    <a:cubicBezTo>
                      <a:pt x="527" y="839"/>
                      <a:pt x="527" y="839"/>
                      <a:pt x="527" y="839"/>
                    </a:cubicBezTo>
                    <a:cubicBezTo>
                      <a:pt x="538" y="839"/>
                      <a:pt x="547" y="830"/>
                      <a:pt x="547" y="819"/>
                    </a:cubicBezTo>
                    <a:cubicBezTo>
                      <a:pt x="547" y="808"/>
                      <a:pt x="538" y="798"/>
                      <a:pt x="527" y="798"/>
                    </a:cubicBezTo>
                    <a:cubicBezTo>
                      <a:pt x="527" y="774"/>
                      <a:pt x="527" y="774"/>
                      <a:pt x="527" y="774"/>
                    </a:cubicBezTo>
                    <a:cubicBezTo>
                      <a:pt x="541" y="773"/>
                      <a:pt x="555" y="772"/>
                      <a:pt x="568" y="770"/>
                    </a:cubicBezTo>
                    <a:cubicBezTo>
                      <a:pt x="568" y="869"/>
                      <a:pt x="568" y="869"/>
                      <a:pt x="568" y="869"/>
                    </a:cubicBezTo>
                    <a:close/>
                    <a:moveTo>
                      <a:pt x="568" y="173"/>
                    </a:moveTo>
                    <a:cubicBezTo>
                      <a:pt x="565" y="171"/>
                      <a:pt x="562" y="170"/>
                      <a:pt x="559" y="168"/>
                    </a:cubicBezTo>
                    <a:cubicBezTo>
                      <a:pt x="552" y="162"/>
                      <a:pt x="545" y="157"/>
                      <a:pt x="539" y="152"/>
                    </a:cubicBezTo>
                    <a:cubicBezTo>
                      <a:pt x="535" y="147"/>
                      <a:pt x="534" y="140"/>
                      <a:pt x="534" y="132"/>
                    </a:cubicBezTo>
                    <a:cubicBezTo>
                      <a:pt x="534" y="122"/>
                      <a:pt x="531" y="113"/>
                      <a:pt x="527" y="105"/>
                    </a:cubicBezTo>
                    <a:cubicBezTo>
                      <a:pt x="527" y="286"/>
                      <a:pt x="527" y="286"/>
                      <a:pt x="527" y="286"/>
                    </a:cubicBezTo>
                    <a:cubicBezTo>
                      <a:pt x="533" y="291"/>
                      <a:pt x="535" y="301"/>
                      <a:pt x="527" y="323"/>
                    </a:cubicBez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36" y="416"/>
                      <a:pt x="553" y="431"/>
                      <a:pt x="568" y="433"/>
                    </a:cubicBezTo>
                    <a:cubicBezTo>
                      <a:pt x="568" y="381"/>
                      <a:pt x="568" y="381"/>
                      <a:pt x="568" y="381"/>
                    </a:cubicBezTo>
                    <a:cubicBezTo>
                      <a:pt x="561" y="371"/>
                      <a:pt x="563" y="353"/>
                      <a:pt x="568" y="333"/>
                    </a:cubicBezTo>
                    <a:cubicBezTo>
                      <a:pt x="568" y="173"/>
                      <a:pt x="568" y="173"/>
                      <a:pt x="568" y="173"/>
                    </a:cubicBezTo>
                    <a:close/>
                    <a:moveTo>
                      <a:pt x="568" y="444"/>
                    </a:moveTo>
                    <a:cubicBezTo>
                      <a:pt x="568" y="663"/>
                      <a:pt x="568" y="663"/>
                      <a:pt x="568" y="663"/>
                    </a:cubicBezTo>
                    <a:cubicBezTo>
                      <a:pt x="565" y="661"/>
                      <a:pt x="561" y="659"/>
                      <a:pt x="557" y="656"/>
                    </a:cubicBezTo>
                    <a:cubicBezTo>
                      <a:pt x="544" y="648"/>
                      <a:pt x="534" y="641"/>
                      <a:pt x="527" y="633"/>
                    </a:cubicBezTo>
                    <a:cubicBezTo>
                      <a:pt x="527" y="506"/>
                      <a:pt x="527" y="506"/>
                      <a:pt x="527" y="506"/>
                    </a:cubicBezTo>
                    <a:cubicBezTo>
                      <a:pt x="544" y="489"/>
                      <a:pt x="557" y="468"/>
                      <a:pt x="568" y="444"/>
                    </a:cubicBezTo>
                    <a:close/>
                    <a:moveTo>
                      <a:pt x="413" y="0"/>
                    </a:moveTo>
                    <a:cubicBezTo>
                      <a:pt x="414" y="0"/>
                      <a:pt x="414" y="0"/>
                      <a:pt x="414" y="0"/>
                    </a:cubicBezTo>
                    <a:cubicBezTo>
                      <a:pt x="459" y="0"/>
                      <a:pt x="497" y="9"/>
                      <a:pt x="527" y="24"/>
                    </a:cubicBezTo>
                    <a:cubicBezTo>
                      <a:pt x="527" y="82"/>
                      <a:pt x="527" y="82"/>
                      <a:pt x="527" y="82"/>
                    </a:cubicBezTo>
                    <a:cubicBezTo>
                      <a:pt x="493" y="55"/>
                      <a:pt x="453" y="42"/>
                      <a:pt x="413" y="42"/>
                    </a:cubicBezTo>
                    <a:cubicBezTo>
                      <a:pt x="413" y="0"/>
                      <a:pt x="413" y="0"/>
                      <a:pt x="413" y="0"/>
                    </a:cubicBezTo>
                    <a:close/>
                    <a:moveTo>
                      <a:pt x="527" y="869"/>
                    </a:moveTo>
                    <a:cubicBezTo>
                      <a:pt x="413" y="869"/>
                      <a:pt x="413" y="869"/>
                      <a:pt x="413" y="869"/>
                    </a:cubicBezTo>
                    <a:cubicBezTo>
                      <a:pt x="413" y="841"/>
                      <a:pt x="413" y="841"/>
                      <a:pt x="413" y="841"/>
                    </a:cubicBezTo>
                    <a:cubicBezTo>
                      <a:pt x="424" y="841"/>
                      <a:pt x="432" y="832"/>
                      <a:pt x="432" y="821"/>
                    </a:cubicBezTo>
                    <a:cubicBezTo>
                      <a:pt x="432" y="810"/>
                      <a:pt x="424" y="800"/>
                      <a:pt x="413" y="800"/>
                    </a:cubicBezTo>
                    <a:cubicBezTo>
                      <a:pt x="413" y="777"/>
                      <a:pt x="413" y="777"/>
                      <a:pt x="413" y="777"/>
                    </a:cubicBezTo>
                    <a:cubicBezTo>
                      <a:pt x="452" y="778"/>
                      <a:pt x="491" y="777"/>
                      <a:pt x="527" y="774"/>
                    </a:cubicBezTo>
                    <a:cubicBezTo>
                      <a:pt x="527" y="798"/>
                      <a:pt x="527" y="798"/>
                      <a:pt x="527" y="798"/>
                    </a:cubicBezTo>
                    <a:cubicBezTo>
                      <a:pt x="517" y="798"/>
                      <a:pt x="508" y="808"/>
                      <a:pt x="508" y="819"/>
                    </a:cubicBezTo>
                    <a:cubicBezTo>
                      <a:pt x="508" y="830"/>
                      <a:pt x="517" y="839"/>
                      <a:pt x="527" y="839"/>
                    </a:cubicBezTo>
                    <a:cubicBezTo>
                      <a:pt x="527" y="869"/>
                      <a:pt x="527" y="869"/>
                      <a:pt x="527" y="869"/>
                    </a:cubicBezTo>
                    <a:close/>
                    <a:moveTo>
                      <a:pt x="527" y="105"/>
                    </a:moveTo>
                    <a:cubicBezTo>
                      <a:pt x="511" y="73"/>
                      <a:pt x="465" y="55"/>
                      <a:pt x="413" y="63"/>
                    </a:cubicBez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51" y="171"/>
                      <a:pt x="476" y="198"/>
                      <a:pt x="470" y="223"/>
                    </a:cubicBezTo>
                    <a:cubicBezTo>
                      <a:pt x="449" y="308"/>
                      <a:pt x="509" y="273"/>
                      <a:pt x="527" y="286"/>
                    </a:cubicBezTo>
                    <a:cubicBezTo>
                      <a:pt x="527" y="105"/>
                      <a:pt x="527" y="105"/>
                      <a:pt x="527" y="105"/>
                    </a:cubicBezTo>
                    <a:close/>
                    <a:moveTo>
                      <a:pt x="527" y="323"/>
                    </a:move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19" y="376"/>
                      <a:pt x="517" y="351"/>
                      <a:pt x="527" y="323"/>
                    </a:cubicBezTo>
                    <a:cubicBezTo>
                      <a:pt x="527" y="323"/>
                      <a:pt x="527" y="323"/>
                      <a:pt x="527" y="323"/>
                    </a:cubicBezTo>
                    <a:close/>
                    <a:moveTo>
                      <a:pt x="527" y="506"/>
                    </a:moveTo>
                    <a:cubicBezTo>
                      <a:pt x="527" y="633"/>
                      <a:pt x="527" y="633"/>
                      <a:pt x="527" y="633"/>
                    </a:cubicBezTo>
                    <a:cubicBezTo>
                      <a:pt x="504" y="610"/>
                      <a:pt x="506" y="588"/>
                      <a:pt x="507" y="559"/>
                    </a:cubicBezTo>
                    <a:cubicBezTo>
                      <a:pt x="480" y="576"/>
                      <a:pt x="448" y="587"/>
                      <a:pt x="413" y="587"/>
                    </a:cubicBezTo>
                    <a:cubicBezTo>
                      <a:pt x="413" y="558"/>
                      <a:pt x="413" y="558"/>
                      <a:pt x="413" y="558"/>
                    </a:cubicBezTo>
                    <a:cubicBezTo>
                      <a:pt x="459" y="558"/>
                      <a:pt x="498" y="538"/>
                      <a:pt x="527" y="506"/>
                    </a:cubicBezTo>
                    <a:close/>
                    <a:moveTo>
                      <a:pt x="388" y="1"/>
                    </a:moveTo>
                    <a:cubicBezTo>
                      <a:pt x="396" y="0"/>
                      <a:pt x="404" y="0"/>
                      <a:pt x="413" y="0"/>
                    </a:cubicBezTo>
                    <a:cubicBezTo>
                      <a:pt x="413" y="42"/>
                      <a:pt x="413" y="42"/>
                      <a:pt x="413" y="42"/>
                    </a:cubicBezTo>
                    <a:cubicBezTo>
                      <a:pt x="405" y="42"/>
                      <a:pt x="396" y="42"/>
                      <a:pt x="388" y="43"/>
                    </a:cubicBezTo>
                    <a:cubicBezTo>
                      <a:pt x="388" y="1"/>
                      <a:pt x="388" y="1"/>
                      <a:pt x="388" y="1"/>
                    </a:cubicBezTo>
                    <a:close/>
                    <a:moveTo>
                      <a:pt x="413" y="869"/>
                    </a:moveTo>
                    <a:cubicBezTo>
                      <a:pt x="388" y="869"/>
                      <a:pt x="388" y="869"/>
                      <a:pt x="388" y="869"/>
                    </a:cubicBezTo>
                    <a:cubicBezTo>
                      <a:pt x="388" y="777"/>
                      <a:pt x="388" y="777"/>
                      <a:pt x="388" y="777"/>
                    </a:cubicBezTo>
                    <a:cubicBezTo>
                      <a:pt x="396" y="777"/>
                      <a:pt x="405" y="777"/>
                      <a:pt x="413" y="777"/>
                    </a:cubicBezTo>
                    <a:cubicBezTo>
                      <a:pt x="413" y="800"/>
                      <a:pt x="413" y="800"/>
                      <a:pt x="413" y="800"/>
                    </a:cubicBezTo>
                    <a:cubicBezTo>
                      <a:pt x="413" y="800"/>
                      <a:pt x="413" y="800"/>
                      <a:pt x="413" y="800"/>
                    </a:cubicBezTo>
                    <a:cubicBezTo>
                      <a:pt x="402" y="800"/>
                      <a:pt x="394" y="810"/>
                      <a:pt x="394" y="821"/>
                    </a:cubicBezTo>
                    <a:cubicBezTo>
                      <a:pt x="394" y="832"/>
                      <a:pt x="402" y="841"/>
                      <a:pt x="413" y="841"/>
                    </a:cubicBezTo>
                    <a:cubicBezTo>
                      <a:pt x="413" y="841"/>
                      <a:pt x="413" y="841"/>
                      <a:pt x="413" y="841"/>
                    </a:cubicBezTo>
                    <a:cubicBezTo>
                      <a:pt x="413" y="869"/>
                      <a:pt x="413" y="869"/>
                      <a:pt x="413" y="869"/>
                    </a:cubicBezTo>
                    <a:close/>
                    <a:moveTo>
                      <a:pt x="413" y="63"/>
                    </a:move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05" y="157"/>
                      <a:pt x="397" y="155"/>
                      <a:pt x="388" y="154"/>
                    </a:cubicBezTo>
                    <a:cubicBezTo>
                      <a:pt x="388" y="69"/>
                      <a:pt x="388" y="69"/>
                      <a:pt x="388" y="69"/>
                    </a:cubicBezTo>
                    <a:cubicBezTo>
                      <a:pt x="396" y="66"/>
                      <a:pt x="405" y="65"/>
                      <a:pt x="413" y="63"/>
                    </a:cubicBezTo>
                    <a:close/>
                    <a:moveTo>
                      <a:pt x="413" y="558"/>
                    </a:moveTo>
                    <a:cubicBezTo>
                      <a:pt x="413" y="587"/>
                      <a:pt x="413" y="587"/>
                      <a:pt x="413" y="587"/>
                    </a:cubicBezTo>
                    <a:cubicBezTo>
                      <a:pt x="412" y="587"/>
                      <a:pt x="412" y="587"/>
                      <a:pt x="412" y="587"/>
                    </a:cubicBezTo>
                    <a:cubicBezTo>
                      <a:pt x="404" y="587"/>
                      <a:pt x="396" y="586"/>
                      <a:pt x="388" y="585"/>
                    </a:cubicBezTo>
                    <a:cubicBezTo>
                      <a:pt x="388" y="556"/>
                      <a:pt x="388" y="556"/>
                      <a:pt x="388" y="556"/>
                    </a:cubicBezTo>
                    <a:cubicBezTo>
                      <a:pt x="396" y="558"/>
                      <a:pt x="404" y="558"/>
                      <a:pt x="412" y="558"/>
                    </a:cubicBezTo>
                    <a:lnTo>
                      <a:pt x="413" y="558"/>
                    </a:lnTo>
                    <a:close/>
                    <a:moveTo>
                      <a:pt x="299" y="25"/>
                    </a:moveTo>
                    <a:cubicBezTo>
                      <a:pt x="324" y="12"/>
                      <a:pt x="353" y="4"/>
                      <a:pt x="388" y="1"/>
                    </a:cubicBezTo>
                    <a:cubicBezTo>
                      <a:pt x="388" y="43"/>
                      <a:pt x="388" y="43"/>
                      <a:pt x="388" y="43"/>
                    </a:cubicBezTo>
                    <a:cubicBezTo>
                      <a:pt x="356" y="47"/>
                      <a:pt x="326" y="60"/>
                      <a:pt x="299" y="80"/>
                    </a:cubicBezTo>
                    <a:cubicBezTo>
                      <a:pt x="299" y="25"/>
                      <a:pt x="299" y="25"/>
                      <a:pt x="299" y="25"/>
                    </a:cubicBezTo>
                    <a:close/>
                    <a:moveTo>
                      <a:pt x="388" y="869"/>
                    </a:moveTo>
                    <a:cubicBezTo>
                      <a:pt x="299" y="869"/>
                      <a:pt x="299" y="869"/>
                      <a:pt x="299" y="869"/>
                    </a:cubicBezTo>
                    <a:cubicBezTo>
                      <a:pt x="299" y="839"/>
                      <a:pt x="299" y="839"/>
                      <a:pt x="299" y="839"/>
                    </a:cubicBezTo>
                    <a:cubicBezTo>
                      <a:pt x="310" y="839"/>
                      <a:pt x="318" y="830"/>
                      <a:pt x="318" y="819"/>
                    </a:cubicBezTo>
                    <a:cubicBezTo>
                      <a:pt x="318" y="808"/>
                      <a:pt x="310" y="798"/>
                      <a:pt x="299" y="798"/>
                    </a:cubicBezTo>
                    <a:cubicBezTo>
                      <a:pt x="299" y="770"/>
                      <a:pt x="299" y="770"/>
                      <a:pt x="299" y="770"/>
                    </a:cubicBezTo>
                    <a:cubicBezTo>
                      <a:pt x="327" y="773"/>
                      <a:pt x="357" y="776"/>
                      <a:pt x="388" y="777"/>
                    </a:cubicBezTo>
                    <a:cubicBezTo>
                      <a:pt x="388" y="869"/>
                      <a:pt x="388" y="869"/>
                      <a:pt x="388" y="869"/>
                    </a:cubicBezTo>
                    <a:close/>
                    <a:moveTo>
                      <a:pt x="388" y="69"/>
                    </a:moveTo>
                    <a:cubicBezTo>
                      <a:pt x="358" y="78"/>
                      <a:pt x="327" y="96"/>
                      <a:pt x="299" y="125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303" y="174"/>
                      <a:pt x="308" y="169"/>
                      <a:pt x="313" y="165"/>
                    </a:cubicBezTo>
                    <a:cubicBezTo>
                      <a:pt x="339" y="154"/>
                      <a:pt x="365" y="152"/>
                      <a:pt x="388" y="154"/>
                    </a:cubicBezTo>
                    <a:cubicBezTo>
                      <a:pt x="388" y="69"/>
                      <a:pt x="388" y="69"/>
                      <a:pt x="388" y="69"/>
                    </a:cubicBezTo>
                    <a:close/>
                    <a:moveTo>
                      <a:pt x="388" y="556"/>
                    </a:moveTo>
                    <a:cubicBezTo>
                      <a:pt x="388" y="585"/>
                      <a:pt x="388" y="585"/>
                      <a:pt x="388" y="585"/>
                    </a:cubicBezTo>
                    <a:cubicBezTo>
                      <a:pt x="362" y="581"/>
                      <a:pt x="339" y="572"/>
                      <a:pt x="318" y="559"/>
                    </a:cubicBezTo>
                    <a:cubicBezTo>
                      <a:pt x="319" y="587"/>
                      <a:pt x="320" y="611"/>
                      <a:pt x="299" y="633"/>
                    </a:cubicBezTo>
                    <a:cubicBezTo>
                      <a:pt x="299" y="508"/>
                      <a:pt x="299" y="508"/>
                      <a:pt x="299" y="508"/>
                    </a:cubicBezTo>
                    <a:cubicBezTo>
                      <a:pt x="323" y="533"/>
                      <a:pt x="353" y="551"/>
                      <a:pt x="388" y="556"/>
                    </a:cubicBezTo>
                    <a:close/>
                    <a:moveTo>
                      <a:pt x="192" y="178"/>
                    </a:moveTo>
                    <a:cubicBezTo>
                      <a:pt x="208" y="110"/>
                      <a:pt x="241" y="55"/>
                      <a:pt x="299" y="25"/>
                    </a:cubicBezTo>
                    <a:cubicBezTo>
                      <a:pt x="299" y="80"/>
                      <a:pt x="299" y="80"/>
                      <a:pt x="299" y="80"/>
                    </a:cubicBezTo>
                    <a:cubicBezTo>
                      <a:pt x="258" y="111"/>
                      <a:pt x="227" y="161"/>
                      <a:pt x="214" y="229"/>
                    </a:cubicBezTo>
                    <a:cubicBezTo>
                      <a:pt x="230" y="205"/>
                      <a:pt x="247" y="184"/>
                      <a:pt x="266" y="167"/>
                    </a:cubicBezTo>
                    <a:cubicBezTo>
                      <a:pt x="276" y="151"/>
                      <a:pt x="287" y="137"/>
                      <a:pt x="299" y="125"/>
                    </a:cubicBezTo>
                    <a:cubicBezTo>
                      <a:pt x="299" y="179"/>
                      <a:pt x="299" y="179"/>
                      <a:pt x="299" y="179"/>
                    </a:cubicBezTo>
                    <a:cubicBezTo>
                      <a:pt x="276" y="204"/>
                      <a:pt x="261" y="238"/>
                      <a:pt x="259" y="283"/>
                    </a:cubicBezTo>
                    <a:cubicBezTo>
                      <a:pt x="259" y="287"/>
                      <a:pt x="259" y="292"/>
                      <a:pt x="260" y="297"/>
                    </a:cubicBezTo>
                    <a:cubicBezTo>
                      <a:pt x="263" y="349"/>
                      <a:pt x="260" y="334"/>
                      <a:pt x="248" y="307"/>
                    </a:cubicBezTo>
                    <a:cubicBezTo>
                      <a:pt x="232" y="274"/>
                      <a:pt x="214" y="281"/>
                      <a:pt x="206" y="317"/>
                    </a:cubicBezTo>
                    <a:cubicBezTo>
                      <a:pt x="195" y="365"/>
                      <a:pt x="214" y="428"/>
                      <a:pt x="252" y="435"/>
                    </a:cubicBezTo>
                    <a:cubicBezTo>
                      <a:pt x="264" y="463"/>
                      <a:pt x="280" y="488"/>
                      <a:pt x="299" y="508"/>
                    </a:cubicBezTo>
                    <a:cubicBezTo>
                      <a:pt x="299" y="633"/>
                      <a:pt x="299" y="633"/>
                      <a:pt x="299" y="633"/>
                    </a:cubicBezTo>
                    <a:cubicBezTo>
                      <a:pt x="292" y="641"/>
                      <a:pt x="281" y="649"/>
                      <a:pt x="268" y="656"/>
                    </a:cubicBezTo>
                    <a:cubicBezTo>
                      <a:pt x="232" y="675"/>
                      <a:pt x="212" y="679"/>
                      <a:pt x="192" y="690"/>
                    </a:cubicBezTo>
                    <a:cubicBezTo>
                      <a:pt x="192" y="178"/>
                      <a:pt x="192" y="178"/>
                      <a:pt x="192" y="178"/>
                    </a:cubicBezTo>
                    <a:close/>
                    <a:moveTo>
                      <a:pt x="299" y="869"/>
                    </a:moveTo>
                    <a:cubicBezTo>
                      <a:pt x="192" y="869"/>
                      <a:pt x="192" y="869"/>
                      <a:pt x="192" y="869"/>
                    </a:cubicBezTo>
                    <a:cubicBezTo>
                      <a:pt x="192" y="832"/>
                      <a:pt x="192" y="832"/>
                      <a:pt x="192" y="832"/>
                    </a:cubicBezTo>
                    <a:cubicBezTo>
                      <a:pt x="203" y="832"/>
                      <a:pt x="211" y="822"/>
                      <a:pt x="211" y="811"/>
                    </a:cubicBezTo>
                    <a:cubicBezTo>
                      <a:pt x="211" y="800"/>
                      <a:pt x="203" y="791"/>
                      <a:pt x="192" y="791"/>
                    </a:cubicBezTo>
                    <a:cubicBezTo>
                      <a:pt x="192" y="750"/>
                      <a:pt x="192" y="750"/>
                      <a:pt x="192" y="750"/>
                    </a:cubicBezTo>
                    <a:cubicBezTo>
                      <a:pt x="218" y="759"/>
                      <a:pt x="255" y="766"/>
                      <a:pt x="299" y="770"/>
                    </a:cubicBezTo>
                    <a:cubicBezTo>
                      <a:pt x="299" y="798"/>
                      <a:pt x="299" y="798"/>
                      <a:pt x="299" y="798"/>
                    </a:cubicBezTo>
                    <a:cubicBezTo>
                      <a:pt x="288" y="798"/>
                      <a:pt x="280" y="808"/>
                      <a:pt x="280" y="819"/>
                    </a:cubicBezTo>
                    <a:cubicBezTo>
                      <a:pt x="280" y="830"/>
                      <a:pt x="288" y="839"/>
                      <a:pt x="299" y="839"/>
                    </a:cubicBezTo>
                    <a:lnTo>
                      <a:pt x="299" y="869"/>
                    </a:lnTo>
                    <a:close/>
                    <a:moveTo>
                      <a:pt x="45" y="869"/>
                    </a:moveTo>
                    <a:cubicBezTo>
                      <a:pt x="30" y="843"/>
                      <a:pt x="20" y="816"/>
                      <a:pt x="19" y="791"/>
                    </a:cubicBezTo>
                    <a:cubicBezTo>
                      <a:pt x="18" y="754"/>
                      <a:pt x="30" y="728"/>
                      <a:pt x="50" y="708"/>
                    </a:cubicBezTo>
                    <a:cubicBezTo>
                      <a:pt x="0" y="602"/>
                      <a:pt x="137" y="626"/>
                      <a:pt x="111" y="568"/>
                    </a:cubicBezTo>
                    <a:cubicBezTo>
                      <a:pt x="48" y="432"/>
                      <a:pt x="198" y="458"/>
                      <a:pt x="157" y="393"/>
                    </a:cubicBezTo>
                    <a:cubicBezTo>
                      <a:pt x="109" y="320"/>
                      <a:pt x="176" y="284"/>
                      <a:pt x="184" y="226"/>
                    </a:cubicBezTo>
                    <a:cubicBezTo>
                      <a:pt x="186" y="209"/>
                      <a:pt x="188" y="193"/>
                      <a:pt x="192" y="178"/>
                    </a:cubicBezTo>
                    <a:cubicBezTo>
                      <a:pt x="192" y="690"/>
                      <a:pt x="192" y="690"/>
                      <a:pt x="192" y="690"/>
                    </a:cubicBezTo>
                    <a:cubicBezTo>
                      <a:pt x="182" y="696"/>
                      <a:pt x="171" y="705"/>
                      <a:pt x="158" y="719"/>
                    </a:cubicBezTo>
                    <a:cubicBezTo>
                      <a:pt x="155" y="731"/>
                      <a:pt x="168" y="741"/>
                      <a:pt x="192" y="750"/>
                    </a:cubicBezTo>
                    <a:cubicBezTo>
                      <a:pt x="192" y="791"/>
                      <a:pt x="192" y="791"/>
                      <a:pt x="192" y="791"/>
                    </a:cubicBezTo>
                    <a:cubicBezTo>
                      <a:pt x="181" y="791"/>
                      <a:pt x="173" y="800"/>
                      <a:pt x="173" y="811"/>
                    </a:cubicBezTo>
                    <a:cubicBezTo>
                      <a:pt x="173" y="822"/>
                      <a:pt x="181" y="832"/>
                      <a:pt x="192" y="832"/>
                    </a:cubicBezTo>
                    <a:cubicBezTo>
                      <a:pt x="192" y="869"/>
                      <a:pt x="192" y="869"/>
                      <a:pt x="192" y="869"/>
                    </a:cubicBezTo>
                    <a:lnTo>
                      <a:pt x="45" y="8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6"/>
              <p:cNvSpPr>
                <a:spLocks noEditPoints="1"/>
              </p:cNvSpPr>
              <p:nvPr/>
            </p:nvSpPr>
            <p:spPr bwMode="auto">
              <a:xfrm>
                <a:off x="3698876" y="4179888"/>
                <a:ext cx="571500" cy="166688"/>
              </a:xfrm>
              <a:custGeom>
                <a:avLst/>
                <a:gdLst>
                  <a:gd name="T0" fmla="*/ 251 w 340"/>
                  <a:gd name="T1" fmla="*/ 10 h 99"/>
                  <a:gd name="T2" fmla="*/ 333 w 340"/>
                  <a:gd name="T3" fmla="*/ 9 h 99"/>
                  <a:gd name="T4" fmla="*/ 292 w 340"/>
                  <a:gd name="T5" fmla="*/ 83 h 99"/>
                  <a:gd name="T6" fmla="*/ 251 w 340"/>
                  <a:gd name="T7" fmla="*/ 98 h 99"/>
                  <a:gd name="T8" fmla="*/ 251 w 340"/>
                  <a:gd name="T9" fmla="*/ 86 h 99"/>
                  <a:gd name="T10" fmla="*/ 276 w 340"/>
                  <a:gd name="T11" fmla="*/ 78 h 99"/>
                  <a:gd name="T12" fmla="*/ 298 w 340"/>
                  <a:gd name="T13" fmla="*/ 27 h 99"/>
                  <a:gd name="T14" fmla="*/ 251 w 340"/>
                  <a:gd name="T15" fmla="*/ 24 h 99"/>
                  <a:gd name="T16" fmla="*/ 251 w 340"/>
                  <a:gd name="T17" fmla="*/ 10 h 99"/>
                  <a:gd name="T18" fmla="*/ 90 w 340"/>
                  <a:gd name="T19" fmla="*/ 10 h 99"/>
                  <a:gd name="T20" fmla="*/ 93 w 340"/>
                  <a:gd name="T21" fmla="*/ 11 h 99"/>
                  <a:gd name="T22" fmla="*/ 146 w 340"/>
                  <a:gd name="T23" fmla="*/ 28 h 99"/>
                  <a:gd name="T24" fmla="*/ 191 w 340"/>
                  <a:gd name="T25" fmla="*/ 29 h 99"/>
                  <a:gd name="T26" fmla="*/ 248 w 340"/>
                  <a:gd name="T27" fmla="*/ 11 h 99"/>
                  <a:gd name="T28" fmla="*/ 251 w 340"/>
                  <a:gd name="T29" fmla="*/ 10 h 99"/>
                  <a:gd name="T30" fmla="*/ 251 w 340"/>
                  <a:gd name="T31" fmla="*/ 24 h 99"/>
                  <a:gd name="T32" fmla="*/ 229 w 340"/>
                  <a:gd name="T33" fmla="*/ 29 h 99"/>
                  <a:gd name="T34" fmla="*/ 208 w 340"/>
                  <a:gd name="T35" fmla="*/ 67 h 99"/>
                  <a:gd name="T36" fmla="*/ 251 w 340"/>
                  <a:gd name="T37" fmla="*/ 86 h 99"/>
                  <a:gd name="T38" fmla="*/ 251 w 340"/>
                  <a:gd name="T39" fmla="*/ 98 h 99"/>
                  <a:gd name="T40" fmla="*/ 210 w 340"/>
                  <a:gd name="T41" fmla="*/ 88 h 99"/>
                  <a:gd name="T42" fmla="*/ 182 w 340"/>
                  <a:gd name="T43" fmla="*/ 56 h 99"/>
                  <a:gd name="T44" fmla="*/ 159 w 340"/>
                  <a:gd name="T45" fmla="*/ 56 h 99"/>
                  <a:gd name="T46" fmla="*/ 131 w 340"/>
                  <a:gd name="T47" fmla="*/ 88 h 99"/>
                  <a:gd name="T48" fmla="*/ 90 w 340"/>
                  <a:gd name="T49" fmla="*/ 98 h 99"/>
                  <a:gd name="T50" fmla="*/ 90 w 340"/>
                  <a:gd name="T51" fmla="*/ 86 h 99"/>
                  <a:gd name="T52" fmla="*/ 133 w 340"/>
                  <a:gd name="T53" fmla="*/ 67 h 99"/>
                  <a:gd name="T54" fmla="*/ 112 w 340"/>
                  <a:gd name="T55" fmla="*/ 29 h 99"/>
                  <a:gd name="T56" fmla="*/ 90 w 340"/>
                  <a:gd name="T57" fmla="*/ 24 h 99"/>
                  <a:gd name="T58" fmla="*/ 90 w 340"/>
                  <a:gd name="T59" fmla="*/ 10 h 99"/>
                  <a:gd name="T60" fmla="*/ 8 w 340"/>
                  <a:gd name="T61" fmla="*/ 9 h 99"/>
                  <a:gd name="T62" fmla="*/ 90 w 340"/>
                  <a:gd name="T63" fmla="*/ 10 h 99"/>
                  <a:gd name="T64" fmla="*/ 90 w 340"/>
                  <a:gd name="T65" fmla="*/ 24 h 99"/>
                  <a:gd name="T66" fmla="*/ 43 w 340"/>
                  <a:gd name="T67" fmla="*/ 27 h 99"/>
                  <a:gd name="T68" fmla="*/ 65 w 340"/>
                  <a:gd name="T69" fmla="*/ 78 h 99"/>
                  <a:gd name="T70" fmla="*/ 90 w 340"/>
                  <a:gd name="T71" fmla="*/ 86 h 99"/>
                  <a:gd name="T72" fmla="*/ 90 w 340"/>
                  <a:gd name="T73" fmla="*/ 98 h 99"/>
                  <a:gd name="T74" fmla="*/ 48 w 340"/>
                  <a:gd name="T75" fmla="*/ 83 h 99"/>
                  <a:gd name="T76" fmla="*/ 8 w 340"/>
                  <a:gd name="T77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0" h="99">
                    <a:moveTo>
                      <a:pt x="251" y="10"/>
                    </a:moveTo>
                    <a:cubicBezTo>
                      <a:pt x="278" y="4"/>
                      <a:pt x="318" y="0"/>
                      <a:pt x="333" y="9"/>
                    </a:cubicBezTo>
                    <a:cubicBezTo>
                      <a:pt x="340" y="14"/>
                      <a:pt x="328" y="57"/>
                      <a:pt x="292" y="83"/>
                    </a:cubicBezTo>
                    <a:cubicBezTo>
                      <a:pt x="279" y="92"/>
                      <a:pt x="265" y="97"/>
                      <a:pt x="251" y="98"/>
                    </a:cubicBezTo>
                    <a:cubicBezTo>
                      <a:pt x="251" y="86"/>
                      <a:pt x="251" y="86"/>
                      <a:pt x="251" y="86"/>
                    </a:cubicBezTo>
                    <a:cubicBezTo>
                      <a:pt x="259" y="85"/>
                      <a:pt x="267" y="83"/>
                      <a:pt x="276" y="78"/>
                    </a:cubicBezTo>
                    <a:cubicBezTo>
                      <a:pt x="300" y="63"/>
                      <a:pt x="306" y="33"/>
                      <a:pt x="298" y="27"/>
                    </a:cubicBezTo>
                    <a:cubicBezTo>
                      <a:pt x="291" y="22"/>
                      <a:pt x="272" y="21"/>
                      <a:pt x="251" y="24"/>
                    </a:cubicBezTo>
                    <a:lnTo>
                      <a:pt x="251" y="10"/>
                    </a:lnTo>
                    <a:close/>
                    <a:moveTo>
                      <a:pt x="90" y="10"/>
                    </a:moveTo>
                    <a:cubicBezTo>
                      <a:pt x="91" y="10"/>
                      <a:pt x="92" y="10"/>
                      <a:pt x="93" y="11"/>
                    </a:cubicBezTo>
                    <a:cubicBezTo>
                      <a:pt x="112" y="15"/>
                      <a:pt x="129" y="23"/>
                      <a:pt x="146" y="28"/>
                    </a:cubicBezTo>
                    <a:cubicBezTo>
                      <a:pt x="161" y="32"/>
                      <a:pt x="176" y="33"/>
                      <a:pt x="191" y="29"/>
                    </a:cubicBezTo>
                    <a:cubicBezTo>
                      <a:pt x="209" y="25"/>
                      <a:pt x="227" y="16"/>
                      <a:pt x="248" y="11"/>
                    </a:cubicBezTo>
                    <a:cubicBezTo>
                      <a:pt x="249" y="10"/>
                      <a:pt x="250" y="10"/>
                      <a:pt x="251" y="10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44" y="25"/>
                      <a:pt x="236" y="27"/>
                      <a:pt x="229" y="29"/>
                    </a:cubicBezTo>
                    <a:cubicBezTo>
                      <a:pt x="201" y="37"/>
                      <a:pt x="193" y="51"/>
                      <a:pt x="208" y="67"/>
                    </a:cubicBezTo>
                    <a:cubicBezTo>
                      <a:pt x="218" y="78"/>
                      <a:pt x="234" y="86"/>
                      <a:pt x="251" y="86"/>
                    </a:cubicBezTo>
                    <a:cubicBezTo>
                      <a:pt x="251" y="98"/>
                      <a:pt x="251" y="98"/>
                      <a:pt x="251" y="98"/>
                    </a:cubicBezTo>
                    <a:cubicBezTo>
                      <a:pt x="236" y="99"/>
                      <a:pt x="222" y="95"/>
                      <a:pt x="210" y="88"/>
                    </a:cubicBezTo>
                    <a:cubicBezTo>
                      <a:pt x="197" y="80"/>
                      <a:pt x="189" y="65"/>
                      <a:pt x="182" y="56"/>
                    </a:cubicBezTo>
                    <a:cubicBezTo>
                      <a:pt x="175" y="46"/>
                      <a:pt x="166" y="46"/>
                      <a:pt x="159" y="56"/>
                    </a:cubicBezTo>
                    <a:cubicBezTo>
                      <a:pt x="152" y="65"/>
                      <a:pt x="144" y="80"/>
                      <a:pt x="131" y="88"/>
                    </a:cubicBezTo>
                    <a:cubicBezTo>
                      <a:pt x="119" y="95"/>
                      <a:pt x="105" y="99"/>
                      <a:pt x="90" y="98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107" y="86"/>
                      <a:pt x="123" y="78"/>
                      <a:pt x="133" y="67"/>
                    </a:cubicBezTo>
                    <a:cubicBezTo>
                      <a:pt x="148" y="51"/>
                      <a:pt x="140" y="37"/>
                      <a:pt x="112" y="29"/>
                    </a:cubicBezTo>
                    <a:cubicBezTo>
                      <a:pt x="104" y="27"/>
                      <a:pt x="97" y="25"/>
                      <a:pt x="90" y="24"/>
                    </a:cubicBezTo>
                    <a:lnTo>
                      <a:pt x="90" y="10"/>
                    </a:lnTo>
                    <a:close/>
                    <a:moveTo>
                      <a:pt x="8" y="9"/>
                    </a:moveTo>
                    <a:cubicBezTo>
                      <a:pt x="22" y="0"/>
                      <a:pt x="63" y="4"/>
                      <a:pt x="90" y="10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69" y="21"/>
                      <a:pt x="50" y="22"/>
                      <a:pt x="43" y="27"/>
                    </a:cubicBezTo>
                    <a:cubicBezTo>
                      <a:pt x="35" y="33"/>
                      <a:pt x="41" y="63"/>
                      <a:pt x="65" y="78"/>
                    </a:cubicBezTo>
                    <a:cubicBezTo>
                      <a:pt x="73" y="83"/>
                      <a:pt x="82" y="85"/>
                      <a:pt x="90" y="86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76" y="97"/>
                      <a:pt x="61" y="92"/>
                      <a:pt x="48" y="83"/>
                    </a:cubicBezTo>
                    <a:cubicBezTo>
                      <a:pt x="12" y="57"/>
                      <a:pt x="0" y="14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6" name="object 51"/>
            <p:cNvGrpSpPr/>
            <p:nvPr/>
          </p:nvGrpSpPr>
          <p:grpSpPr>
            <a:xfrm>
              <a:off x="4782089" y="5334000"/>
              <a:ext cx="724786" cy="774002"/>
              <a:chOff x="4416426" y="3638550"/>
              <a:chExt cx="1333500" cy="1517650"/>
            </a:xfrm>
          </p:grpSpPr>
          <p:grpSp>
            <p:nvGrpSpPr>
              <p:cNvPr id="77" name="مجموعة 26"/>
              <p:cNvGrpSpPr/>
              <p:nvPr/>
            </p:nvGrpSpPr>
            <p:grpSpPr>
              <a:xfrm>
                <a:off x="4416426" y="3638550"/>
                <a:ext cx="1333500" cy="1517650"/>
                <a:chOff x="4416426" y="3638550"/>
                <a:chExt cx="1333500" cy="1517650"/>
              </a:xfrm>
              <a:solidFill>
                <a:srgbClr val="2AC2AC"/>
              </a:solidFill>
            </p:grpSpPr>
            <p:sp>
              <p:nvSpPr>
                <p:cNvPr id="79" name="Freeform 11"/>
                <p:cNvSpPr>
                  <a:spLocks/>
                </p:cNvSpPr>
                <p:nvPr/>
              </p:nvSpPr>
              <p:spPr bwMode="auto">
                <a:xfrm>
                  <a:off x="4416426" y="3638550"/>
                  <a:ext cx="1333500" cy="1517650"/>
                </a:xfrm>
                <a:custGeom>
                  <a:avLst/>
                  <a:gdLst>
                    <a:gd name="T0" fmla="*/ 550 w 793"/>
                    <a:gd name="T1" fmla="*/ 630 h 902"/>
                    <a:gd name="T2" fmla="*/ 511 w 793"/>
                    <a:gd name="T3" fmla="*/ 596 h 902"/>
                    <a:gd name="T4" fmla="*/ 567 w 793"/>
                    <a:gd name="T5" fmla="*/ 656 h 902"/>
                    <a:gd name="T6" fmla="*/ 790 w 793"/>
                    <a:gd name="T7" fmla="*/ 824 h 902"/>
                    <a:gd name="T8" fmla="*/ 763 w 793"/>
                    <a:gd name="T9" fmla="*/ 902 h 902"/>
                    <a:gd name="T10" fmla="*/ 30 w 793"/>
                    <a:gd name="T11" fmla="*/ 902 h 902"/>
                    <a:gd name="T12" fmla="*/ 3 w 793"/>
                    <a:gd name="T13" fmla="*/ 824 h 902"/>
                    <a:gd name="T14" fmla="*/ 226 w 793"/>
                    <a:gd name="T15" fmla="*/ 656 h 902"/>
                    <a:gd name="T16" fmla="*/ 283 w 793"/>
                    <a:gd name="T17" fmla="*/ 591 h 902"/>
                    <a:gd name="T18" fmla="*/ 238 w 793"/>
                    <a:gd name="T19" fmla="*/ 627 h 902"/>
                    <a:gd name="T20" fmla="*/ 140 w 793"/>
                    <a:gd name="T21" fmla="*/ 357 h 902"/>
                    <a:gd name="T22" fmla="*/ 503 w 793"/>
                    <a:gd name="T23" fmla="*/ 95 h 902"/>
                    <a:gd name="T24" fmla="*/ 550 w 793"/>
                    <a:gd name="T25" fmla="*/ 630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93" h="902">
                      <a:moveTo>
                        <a:pt x="550" y="630"/>
                      </a:moveTo>
                      <a:cubicBezTo>
                        <a:pt x="537" y="617"/>
                        <a:pt x="524" y="606"/>
                        <a:pt x="511" y="596"/>
                      </a:cubicBezTo>
                      <a:cubicBezTo>
                        <a:pt x="518" y="622"/>
                        <a:pt x="534" y="643"/>
                        <a:pt x="567" y="656"/>
                      </a:cubicBezTo>
                      <a:cubicBezTo>
                        <a:pt x="661" y="696"/>
                        <a:pt x="793" y="706"/>
                        <a:pt x="790" y="824"/>
                      </a:cubicBezTo>
                      <a:cubicBezTo>
                        <a:pt x="789" y="849"/>
                        <a:pt x="779" y="876"/>
                        <a:pt x="763" y="902"/>
                      </a:cubicBezTo>
                      <a:cubicBezTo>
                        <a:pt x="30" y="902"/>
                        <a:pt x="30" y="902"/>
                        <a:pt x="30" y="902"/>
                      </a:cubicBezTo>
                      <a:cubicBezTo>
                        <a:pt x="14" y="876"/>
                        <a:pt x="4" y="849"/>
                        <a:pt x="3" y="824"/>
                      </a:cubicBezTo>
                      <a:cubicBezTo>
                        <a:pt x="0" y="706"/>
                        <a:pt x="132" y="696"/>
                        <a:pt x="226" y="656"/>
                      </a:cubicBezTo>
                      <a:cubicBezTo>
                        <a:pt x="261" y="642"/>
                        <a:pt x="277" y="619"/>
                        <a:pt x="283" y="591"/>
                      </a:cubicBezTo>
                      <a:cubicBezTo>
                        <a:pt x="268" y="601"/>
                        <a:pt x="253" y="613"/>
                        <a:pt x="238" y="627"/>
                      </a:cubicBezTo>
                      <a:cubicBezTo>
                        <a:pt x="177" y="550"/>
                        <a:pt x="141" y="487"/>
                        <a:pt x="140" y="357"/>
                      </a:cubicBezTo>
                      <a:cubicBezTo>
                        <a:pt x="137" y="74"/>
                        <a:pt x="400" y="0"/>
                        <a:pt x="503" y="95"/>
                      </a:cubicBezTo>
                      <a:cubicBezTo>
                        <a:pt x="736" y="95"/>
                        <a:pt x="676" y="514"/>
                        <a:pt x="550" y="6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12"/>
                <p:cNvSpPr>
                  <a:spLocks/>
                </p:cNvSpPr>
                <p:nvPr/>
              </p:nvSpPr>
              <p:spPr bwMode="auto">
                <a:xfrm>
                  <a:off x="4781551" y="4060825"/>
                  <a:ext cx="612775" cy="574675"/>
                </a:xfrm>
                <a:custGeom>
                  <a:avLst/>
                  <a:gdLst>
                    <a:gd name="T0" fmla="*/ 364 w 364"/>
                    <a:gd name="T1" fmla="*/ 204 h 341"/>
                    <a:gd name="T2" fmla="*/ 340 w 364"/>
                    <a:gd name="T3" fmla="*/ 217 h 341"/>
                    <a:gd name="T4" fmla="*/ 180 w 364"/>
                    <a:gd name="T5" fmla="*/ 341 h 341"/>
                    <a:gd name="T6" fmla="*/ 20 w 364"/>
                    <a:gd name="T7" fmla="*/ 217 h 341"/>
                    <a:gd name="T8" fmla="*/ 0 w 364"/>
                    <a:gd name="T9" fmla="*/ 208 h 341"/>
                    <a:gd name="T10" fmla="*/ 226 w 364"/>
                    <a:gd name="T11" fmla="*/ 0 h 341"/>
                    <a:gd name="T12" fmla="*/ 57 w 364"/>
                    <a:gd name="T13" fmla="*/ 194 h 341"/>
                    <a:gd name="T14" fmla="*/ 300 w 364"/>
                    <a:gd name="T15" fmla="*/ 42 h 341"/>
                    <a:gd name="T16" fmla="*/ 364 w 364"/>
                    <a:gd name="T17" fmla="*/ 204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4" h="341">
                      <a:moveTo>
                        <a:pt x="364" y="204"/>
                      </a:moveTo>
                      <a:cubicBezTo>
                        <a:pt x="357" y="211"/>
                        <a:pt x="349" y="216"/>
                        <a:pt x="340" y="217"/>
                      </a:cubicBezTo>
                      <a:cubicBezTo>
                        <a:pt x="310" y="288"/>
                        <a:pt x="255" y="341"/>
                        <a:pt x="180" y="341"/>
                      </a:cubicBezTo>
                      <a:cubicBezTo>
                        <a:pt x="104" y="341"/>
                        <a:pt x="49" y="288"/>
                        <a:pt x="20" y="217"/>
                      </a:cubicBezTo>
                      <a:cubicBezTo>
                        <a:pt x="12" y="216"/>
                        <a:pt x="6" y="213"/>
                        <a:pt x="0" y="208"/>
                      </a:cubicBezTo>
                      <a:cubicBezTo>
                        <a:pt x="56" y="174"/>
                        <a:pt x="105" y="108"/>
                        <a:pt x="226" y="0"/>
                      </a:cubicBezTo>
                      <a:cubicBezTo>
                        <a:pt x="208" y="32"/>
                        <a:pt x="174" y="90"/>
                        <a:pt x="57" y="194"/>
                      </a:cubicBezTo>
                      <a:cubicBezTo>
                        <a:pt x="120" y="204"/>
                        <a:pt x="237" y="125"/>
                        <a:pt x="300" y="42"/>
                      </a:cubicBezTo>
                      <a:cubicBezTo>
                        <a:pt x="315" y="101"/>
                        <a:pt x="336" y="166"/>
                        <a:pt x="364" y="204"/>
                      </a:cubicBezTo>
                      <a:close/>
                    </a:path>
                  </a:pathLst>
                </a:cu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8" name="Freeform 13"/>
              <p:cNvSpPr>
                <a:spLocks/>
              </p:cNvSpPr>
              <p:nvPr/>
            </p:nvSpPr>
            <p:spPr bwMode="auto">
              <a:xfrm>
                <a:off x="4591051" y="4638675"/>
                <a:ext cx="993775" cy="511175"/>
              </a:xfrm>
              <a:custGeom>
                <a:avLst/>
                <a:gdLst>
                  <a:gd name="T0" fmla="*/ 0 w 591"/>
                  <a:gd name="T1" fmla="*/ 135 h 304"/>
                  <a:gd name="T2" fmla="*/ 142 w 591"/>
                  <a:gd name="T3" fmla="*/ 85 h 304"/>
                  <a:gd name="T4" fmla="*/ 206 w 591"/>
                  <a:gd name="T5" fmla="*/ 0 h 304"/>
                  <a:gd name="T6" fmla="*/ 293 w 591"/>
                  <a:gd name="T7" fmla="*/ 23 h 304"/>
                  <a:gd name="T8" fmla="*/ 378 w 591"/>
                  <a:gd name="T9" fmla="*/ 0 h 304"/>
                  <a:gd name="T10" fmla="*/ 437 w 591"/>
                  <a:gd name="T11" fmla="*/ 85 h 304"/>
                  <a:gd name="T12" fmla="*/ 591 w 591"/>
                  <a:gd name="T13" fmla="*/ 138 h 304"/>
                  <a:gd name="T14" fmla="*/ 0 w 591"/>
                  <a:gd name="T15" fmla="*/ 135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1" h="304">
                    <a:moveTo>
                      <a:pt x="0" y="135"/>
                    </a:moveTo>
                    <a:cubicBezTo>
                      <a:pt x="39" y="116"/>
                      <a:pt x="93" y="103"/>
                      <a:pt x="142" y="85"/>
                    </a:cubicBezTo>
                    <a:cubicBezTo>
                      <a:pt x="176" y="72"/>
                      <a:pt x="196" y="39"/>
                      <a:pt x="206" y="0"/>
                    </a:cubicBezTo>
                    <a:cubicBezTo>
                      <a:pt x="232" y="15"/>
                      <a:pt x="260" y="23"/>
                      <a:pt x="293" y="23"/>
                    </a:cubicBezTo>
                    <a:cubicBezTo>
                      <a:pt x="324" y="23"/>
                      <a:pt x="353" y="15"/>
                      <a:pt x="378" y="0"/>
                    </a:cubicBezTo>
                    <a:cubicBezTo>
                      <a:pt x="388" y="38"/>
                      <a:pt x="406" y="71"/>
                      <a:pt x="437" y="85"/>
                    </a:cubicBezTo>
                    <a:cubicBezTo>
                      <a:pt x="480" y="103"/>
                      <a:pt x="544" y="116"/>
                      <a:pt x="591" y="138"/>
                    </a:cubicBezTo>
                    <a:cubicBezTo>
                      <a:pt x="415" y="304"/>
                      <a:pt x="142" y="297"/>
                      <a:pt x="0" y="135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6922636" y="5644031"/>
              <a:ext cx="392564" cy="451969"/>
            </a:xfrm>
            <a:custGeom>
              <a:avLst/>
              <a:gdLst>
                <a:gd name="T0" fmla="*/ 710 w 791"/>
                <a:gd name="T1" fmla="*/ 420 h 917"/>
                <a:gd name="T2" fmla="*/ 689 w 791"/>
                <a:gd name="T3" fmla="*/ 503 h 917"/>
                <a:gd name="T4" fmla="*/ 607 w 791"/>
                <a:gd name="T5" fmla="*/ 596 h 917"/>
                <a:gd name="T6" fmla="*/ 567 w 791"/>
                <a:gd name="T7" fmla="*/ 671 h 917"/>
                <a:gd name="T8" fmla="*/ 709 w 791"/>
                <a:gd name="T9" fmla="*/ 723 h 917"/>
                <a:gd name="T10" fmla="*/ 790 w 791"/>
                <a:gd name="T11" fmla="*/ 839 h 917"/>
                <a:gd name="T12" fmla="*/ 753 w 791"/>
                <a:gd name="T13" fmla="*/ 917 h 917"/>
                <a:gd name="T14" fmla="*/ 740 w 791"/>
                <a:gd name="T15" fmla="*/ 917 h 917"/>
                <a:gd name="T16" fmla="*/ 398 w 791"/>
                <a:gd name="T17" fmla="*/ 917 h 917"/>
                <a:gd name="T18" fmla="*/ 399 w 791"/>
                <a:gd name="T19" fmla="*/ 906 h 917"/>
                <a:gd name="T20" fmla="*/ 697 w 791"/>
                <a:gd name="T21" fmla="*/ 755 h 917"/>
                <a:gd name="T22" fmla="*/ 692 w 791"/>
                <a:gd name="T23" fmla="*/ 743 h 917"/>
                <a:gd name="T24" fmla="*/ 610 w 791"/>
                <a:gd name="T25" fmla="*/ 842 h 917"/>
                <a:gd name="T26" fmla="*/ 398 w 791"/>
                <a:gd name="T27" fmla="*/ 896 h 917"/>
                <a:gd name="T28" fmla="*/ 555 w 791"/>
                <a:gd name="T29" fmla="*/ 842 h 917"/>
                <a:gd name="T30" fmla="*/ 541 w 791"/>
                <a:gd name="T31" fmla="*/ 694 h 917"/>
                <a:gd name="T32" fmla="*/ 398 w 791"/>
                <a:gd name="T33" fmla="*/ 632 h 917"/>
                <a:gd name="T34" fmla="*/ 556 w 791"/>
                <a:gd name="T35" fmla="*/ 483 h 917"/>
                <a:gd name="T36" fmla="*/ 561 w 791"/>
                <a:gd name="T37" fmla="*/ 356 h 917"/>
                <a:gd name="T38" fmla="*/ 547 w 791"/>
                <a:gd name="T39" fmla="*/ 297 h 917"/>
                <a:gd name="T40" fmla="*/ 445 w 791"/>
                <a:gd name="T41" fmla="*/ 203 h 917"/>
                <a:gd name="T42" fmla="*/ 398 w 791"/>
                <a:gd name="T43" fmla="*/ 262 h 917"/>
                <a:gd name="T44" fmla="*/ 186 w 791"/>
                <a:gd name="T45" fmla="*/ 596 h 917"/>
                <a:gd name="T46" fmla="*/ 104 w 791"/>
                <a:gd name="T47" fmla="*/ 503 h 917"/>
                <a:gd name="T48" fmla="*/ 83 w 791"/>
                <a:gd name="T49" fmla="*/ 420 h 917"/>
                <a:gd name="T50" fmla="*/ 398 w 791"/>
                <a:gd name="T51" fmla="*/ 80 h 917"/>
                <a:gd name="T52" fmla="*/ 341 w 791"/>
                <a:gd name="T53" fmla="*/ 268 h 917"/>
                <a:gd name="T54" fmla="*/ 315 w 791"/>
                <a:gd name="T55" fmla="*/ 275 h 917"/>
                <a:gd name="T56" fmla="*/ 244 w 791"/>
                <a:gd name="T57" fmla="*/ 345 h 917"/>
                <a:gd name="T58" fmla="*/ 210 w 791"/>
                <a:gd name="T59" fmla="*/ 326 h 917"/>
                <a:gd name="T60" fmla="*/ 396 w 791"/>
                <a:gd name="T61" fmla="*/ 607 h 917"/>
                <a:gd name="T62" fmla="*/ 398 w 791"/>
                <a:gd name="T63" fmla="*/ 632 h 917"/>
                <a:gd name="T64" fmla="*/ 310 w 791"/>
                <a:gd name="T65" fmla="*/ 609 h 917"/>
                <a:gd name="T66" fmla="*/ 125 w 791"/>
                <a:gd name="T67" fmla="*/ 734 h 917"/>
                <a:gd name="T68" fmla="*/ 398 w 791"/>
                <a:gd name="T69" fmla="*/ 876 h 917"/>
                <a:gd name="T70" fmla="*/ 187 w 791"/>
                <a:gd name="T71" fmla="*/ 842 h 917"/>
                <a:gd name="T72" fmla="*/ 105 w 791"/>
                <a:gd name="T73" fmla="*/ 743 h 917"/>
                <a:gd name="T74" fmla="*/ 101 w 791"/>
                <a:gd name="T75" fmla="*/ 755 h 917"/>
                <a:gd name="T76" fmla="*/ 398 w 791"/>
                <a:gd name="T77" fmla="*/ 906 h 917"/>
                <a:gd name="T78" fmla="*/ 69 w 791"/>
                <a:gd name="T79" fmla="*/ 917 h 917"/>
                <a:gd name="T80" fmla="*/ 49 w 791"/>
                <a:gd name="T81" fmla="*/ 917 h 917"/>
                <a:gd name="T82" fmla="*/ 29 w 791"/>
                <a:gd name="T83" fmla="*/ 917 h 917"/>
                <a:gd name="T84" fmla="*/ 226 w 791"/>
                <a:gd name="T85" fmla="*/ 671 h 917"/>
                <a:gd name="T86" fmla="*/ 186 w 791"/>
                <a:gd name="T87" fmla="*/ 596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1" h="917">
                  <a:moveTo>
                    <a:pt x="398" y="80"/>
                  </a:moveTo>
                  <a:cubicBezTo>
                    <a:pt x="680" y="0"/>
                    <a:pt x="604" y="490"/>
                    <a:pt x="710" y="420"/>
                  </a:cubicBezTo>
                  <a:cubicBezTo>
                    <a:pt x="716" y="450"/>
                    <a:pt x="668" y="484"/>
                    <a:pt x="625" y="491"/>
                  </a:cubicBezTo>
                  <a:cubicBezTo>
                    <a:pt x="639" y="503"/>
                    <a:pt x="652" y="509"/>
                    <a:pt x="689" y="503"/>
                  </a:cubicBezTo>
                  <a:cubicBezTo>
                    <a:pt x="654" y="565"/>
                    <a:pt x="603" y="568"/>
                    <a:pt x="573" y="568"/>
                  </a:cubicBezTo>
                  <a:cubicBezTo>
                    <a:pt x="575" y="578"/>
                    <a:pt x="583" y="591"/>
                    <a:pt x="607" y="596"/>
                  </a:cubicBezTo>
                  <a:cubicBezTo>
                    <a:pt x="589" y="616"/>
                    <a:pt x="560" y="631"/>
                    <a:pt x="526" y="642"/>
                  </a:cubicBezTo>
                  <a:cubicBezTo>
                    <a:pt x="536" y="654"/>
                    <a:pt x="549" y="664"/>
                    <a:pt x="567" y="671"/>
                  </a:cubicBezTo>
                  <a:cubicBezTo>
                    <a:pt x="612" y="690"/>
                    <a:pt x="666" y="702"/>
                    <a:pt x="709" y="723"/>
                  </a:cubicBezTo>
                  <a:cubicBezTo>
                    <a:pt x="709" y="723"/>
                    <a:pt x="709" y="723"/>
                    <a:pt x="709" y="723"/>
                  </a:cubicBezTo>
                  <a:cubicBezTo>
                    <a:pt x="709" y="723"/>
                    <a:pt x="709" y="723"/>
                    <a:pt x="709" y="723"/>
                  </a:cubicBezTo>
                  <a:cubicBezTo>
                    <a:pt x="756" y="745"/>
                    <a:pt x="791" y="778"/>
                    <a:pt x="790" y="839"/>
                  </a:cubicBezTo>
                  <a:cubicBezTo>
                    <a:pt x="789" y="864"/>
                    <a:pt x="779" y="891"/>
                    <a:pt x="763" y="917"/>
                  </a:cubicBezTo>
                  <a:cubicBezTo>
                    <a:pt x="753" y="917"/>
                    <a:pt x="753" y="917"/>
                    <a:pt x="753" y="917"/>
                  </a:cubicBezTo>
                  <a:cubicBezTo>
                    <a:pt x="744" y="917"/>
                    <a:pt x="744" y="917"/>
                    <a:pt x="744" y="917"/>
                  </a:cubicBezTo>
                  <a:cubicBezTo>
                    <a:pt x="740" y="917"/>
                    <a:pt x="740" y="917"/>
                    <a:pt x="740" y="917"/>
                  </a:cubicBezTo>
                  <a:cubicBezTo>
                    <a:pt x="729" y="917"/>
                    <a:pt x="729" y="917"/>
                    <a:pt x="729" y="917"/>
                  </a:cubicBezTo>
                  <a:cubicBezTo>
                    <a:pt x="398" y="917"/>
                    <a:pt x="398" y="917"/>
                    <a:pt x="398" y="917"/>
                  </a:cubicBezTo>
                  <a:cubicBezTo>
                    <a:pt x="398" y="906"/>
                    <a:pt x="398" y="906"/>
                    <a:pt x="398" y="906"/>
                  </a:cubicBezTo>
                  <a:cubicBezTo>
                    <a:pt x="399" y="906"/>
                    <a:pt x="399" y="906"/>
                    <a:pt x="399" y="906"/>
                  </a:cubicBezTo>
                  <a:cubicBezTo>
                    <a:pt x="503" y="906"/>
                    <a:pt x="570" y="882"/>
                    <a:pt x="616" y="850"/>
                  </a:cubicBezTo>
                  <a:cubicBezTo>
                    <a:pt x="658" y="821"/>
                    <a:pt x="680" y="785"/>
                    <a:pt x="697" y="755"/>
                  </a:cubicBezTo>
                  <a:cubicBezTo>
                    <a:pt x="700" y="746"/>
                    <a:pt x="700" y="746"/>
                    <a:pt x="700" y="746"/>
                  </a:cubicBezTo>
                  <a:cubicBezTo>
                    <a:pt x="697" y="745"/>
                    <a:pt x="695" y="744"/>
                    <a:pt x="692" y="743"/>
                  </a:cubicBezTo>
                  <a:cubicBezTo>
                    <a:pt x="692" y="744"/>
                    <a:pt x="692" y="744"/>
                    <a:pt x="692" y="744"/>
                  </a:cubicBezTo>
                  <a:cubicBezTo>
                    <a:pt x="676" y="774"/>
                    <a:pt x="654" y="812"/>
                    <a:pt x="610" y="842"/>
                  </a:cubicBezTo>
                  <a:cubicBezTo>
                    <a:pt x="567" y="873"/>
                    <a:pt x="501" y="896"/>
                    <a:pt x="399" y="896"/>
                  </a:cubicBezTo>
                  <a:cubicBezTo>
                    <a:pt x="398" y="896"/>
                    <a:pt x="398" y="896"/>
                    <a:pt x="398" y="896"/>
                  </a:cubicBezTo>
                  <a:cubicBezTo>
                    <a:pt x="398" y="876"/>
                    <a:pt x="398" y="876"/>
                    <a:pt x="398" y="876"/>
                  </a:cubicBezTo>
                  <a:cubicBezTo>
                    <a:pt x="452" y="876"/>
                    <a:pt x="505" y="864"/>
                    <a:pt x="555" y="842"/>
                  </a:cubicBezTo>
                  <a:cubicBezTo>
                    <a:pt x="624" y="810"/>
                    <a:pt x="659" y="765"/>
                    <a:pt x="667" y="736"/>
                  </a:cubicBezTo>
                  <a:cubicBezTo>
                    <a:pt x="629" y="723"/>
                    <a:pt x="584" y="712"/>
                    <a:pt x="541" y="694"/>
                  </a:cubicBezTo>
                  <a:cubicBezTo>
                    <a:pt x="510" y="680"/>
                    <a:pt x="492" y="647"/>
                    <a:pt x="482" y="609"/>
                  </a:cubicBezTo>
                  <a:cubicBezTo>
                    <a:pt x="457" y="624"/>
                    <a:pt x="429" y="632"/>
                    <a:pt x="398" y="632"/>
                  </a:cubicBezTo>
                  <a:cubicBezTo>
                    <a:pt x="398" y="607"/>
                    <a:pt x="398" y="607"/>
                    <a:pt x="398" y="607"/>
                  </a:cubicBezTo>
                  <a:cubicBezTo>
                    <a:pt x="472" y="606"/>
                    <a:pt x="527" y="553"/>
                    <a:pt x="556" y="483"/>
                  </a:cubicBezTo>
                  <a:cubicBezTo>
                    <a:pt x="608" y="474"/>
                    <a:pt x="623" y="365"/>
                    <a:pt x="583" y="326"/>
                  </a:cubicBezTo>
                  <a:cubicBezTo>
                    <a:pt x="573" y="327"/>
                    <a:pt x="566" y="341"/>
                    <a:pt x="561" y="356"/>
                  </a:cubicBezTo>
                  <a:cubicBezTo>
                    <a:pt x="552" y="383"/>
                    <a:pt x="548" y="397"/>
                    <a:pt x="550" y="345"/>
                  </a:cubicBezTo>
                  <a:cubicBezTo>
                    <a:pt x="551" y="329"/>
                    <a:pt x="549" y="313"/>
                    <a:pt x="547" y="297"/>
                  </a:cubicBezTo>
                  <a:cubicBezTo>
                    <a:pt x="532" y="292"/>
                    <a:pt x="512" y="284"/>
                    <a:pt x="487" y="276"/>
                  </a:cubicBezTo>
                  <a:cubicBezTo>
                    <a:pt x="486" y="257"/>
                    <a:pt x="479" y="235"/>
                    <a:pt x="445" y="203"/>
                  </a:cubicBezTo>
                  <a:cubicBezTo>
                    <a:pt x="448" y="215"/>
                    <a:pt x="459" y="238"/>
                    <a:pt x="461" y="269"/>
                  </a:cubicBezTo>
                  <a:cubicBezTo>
                    <a:pt x="440" y="265"/>
                    <a:pt x="419" y="262"/>
                    <a:pt x="398" y="262"/>
                  </a:cubicBezTo>
                  <a:lnTo>
                    <a:pt x="398" y="80"/>
                  </a:lnTo>
                  <a:close/>
                  <a:moveTo>
                    <a:pt x="186" y="596"/>
                  </a:moveTo>
                  <a:cubicBezTo>
                    <a:pt x="209" y="591"/>
                    <a:pt x="218" y="578"/>
                    <a:pt x="220" y="568"/>
                  </a:cubicBezTo>
                  <a:cubicBezTo>
                    <a:pt x="190" y="568"/>
                    <a:pt x="139" y="565"/>
                    <a:pt x="104" y="503"/>
                  </a:cubicBezTo>
                  <a:cubicBezTo>
                    <a:pt x="140" y="509"/>
                    <a:pt x="154" y="503"/>
                    <a:pt x="168" y="491"/>
                  </a:cubicBezTo>
                  <a:cubicBezTo>
                    <a:pt x="125" y="484"/>
                    <a:pt x="77" y="450"/>
                    <a:pt x="83" y="420"/>
                  </a:cubicBezTo>
                  <a:cubicBezTo>
                    <a:pt x="189" y="490"/>
                    <a:pt x="119" y="22"/>
                    <a:pt x="396" y="80"/>
                  </a:cubicBezTo>
                  <a:cubicBezTo>
                    <a:pt x="397" y="80"/>
                    <a:pt x="397" y="80"/>
                    <a:pt x="398" y="80"/>
                  </a:cubicBezTo>
                  <a:cubicBezTo>
                    <a:pt x="398" y="262"/>
                    <a:pt x="398" y="262"/>
                    <a:pt x="398" y="262"/>
                  </a:cubicBezTo>
                  <a:cubicBezTo>
                    <a:pt x="379" y="262"/>
                    <a:pt x="360" y="264"/>
                    <a:pt x="341" y="268"/>
                  </a:cubicBezTo>
                  <a:cubicBezTo>
                    <a:pt x="343" y="238"/>
                    <a:pt x="353" y="215"/>
                    <a:pt x="357" y="203"/>
                  </a:cubicBezTo>
                  <a:cubicBezTo>
                    <a:pt x="324" y="234"/>
                    <a:pt x="316" y="256"/>
                    <a:pt x="315" y="275"/>
                  </a:cubicBezTo>
                  <a:cubicBezTo>
                    <a:pt x="285" y="283"/>
                    <a:pt x="263" y="294"/>
                    <a:pt x="247" y="299"/>
                  </a:cubicBezTo>
                  <a:cubicBezTo>
                    <a:pt x="244" y="314"/>
                    <a:pt x="243" y="330"/>
                    <a:pt x="244" y="345"/>
                  </a:cubicBezTo>
                  <a:cubicBezTo>
                    <a:pt x="246" y="397"/>
                    <a:pt x="241" y="383"/>
                    <a:pt x="232" y="356"/>
                  </a:cubicBezTo>
                  <a:cubicBezTo>
                    <a:pt x="227" y="341"/>
                    <a:pt x="220" y="327"/>
                    <a:pt x="210" y="326"/>
                  </a:cubicBezTo>
                  <a:cubicBezTo>
                    <a:pt x="170" y="365"/>
                    <a:pt x="185" y="474"/>
                    <a:pt x="236" y="483"/>
                  </a:cubicBezTo>
                  <a:cubicBezTo>
                    <a:pt x="266" y="554"/>
                    <a:pt x="321" y="607"/>
                    <a:pt x="396" y="607"/>
                  </a:cubicBezTo>
                  <a:cubicBezTo>
                    <a:pt x="397" y="607"/>
                    <a:pt x="397" y="607"/>
                    <a:pt x="398" y="607"/>
                  </a:cubicBezTo>
                  <a:cubicBezTo>
                    <a:pt x="398" y="632"/>
                    <a:pt x="398" y="632"/>
                    <a:pt x="398" y="632"/>
                  </a:cubicBezTo>
                  <a:cubicBezTo>
                    <a:pt x="396" y="632"/>
                    <a:pt x="396" y="632"/>
                    <a:pt x="396" y="632"/>
                  </a:cubicBezTo>
                  <a:cubicBezTo>
                    <a:pt x="364" y="632"/>
                    <a:pt x="336" y="624"/>
                    <a:pt x="310" y="609"/>
                  </a:cubicBezTo>
                  <a:cubicBezTo>
                    <a:pt x="300" y="648"/>
                    <a:pt x="280" y="681"/>
                    <a:pt x="246" y="694"/>
                  </a:cubicBezTo>
                  <a:cubicBezTo>
                    <a:pt x="205" y="709"/>
                    <a:pt x="162" y="720"/>
                    <a:pt x="125" y="734"/>
                  </a:cubicBezTo>
                  <a:cubicBezTo>
                    <a:pt x="132" y="761"/>
                    <a:pt x="164" y="805"/>
                    <a:pt x="229" y="837"/>
                  </a:cubicBezTo>
                  <a:cubicBezTo>
                    <a:pt x="282" y="864"/>
                    <a:pt x="340" y="877"/>
                    <a:pt x="398" y="876"/>
                  </a:cubicBezTo>
                  <a:cubicBezTo>
                    <a:pt x="398" y="896"/>
                    <a:pt x="398" y="896"/>
                    <a:pt x="398" y="896"/>
                  </a:cubicBezTo>
                  <a:cubicBezTo>
                    <a:pt x="296" y="896"/>
                    <a:pt x="230" y="873"/>
                    <a:pt x="187" y="842"/>
                  </a:cubicBezTo>
                  <a:cubicBezTo>
                    <a:pt x="144" y="812"/>
                    <a:pt x="121" y="774"/>
                    <a:pt x="106" y="744"/>
                  </a:cubicBezTo>
                  <a:cubicBezTo>
                    <a:pt x="105" y="743"/>
                    <a:pt x="105" y="743"/>
                    <a:pt x="105" y="743"/>
                  </a:cubicBezTo>
                  <a:cubicBezTo>
                    <a:pt x="102" y="744"/>
                    <a:pt x="99" y="746"/>
                    <a:pt x="96" y="747"/>
                  </a:cubicBezTo>
                  <a:cubicBezTo>
                    <a:pt x="101" y="755"/>
                    <a:pt x="101" y="755"/>
                    <a:pt x="101" y="755"/>
                  </a:cubicBezTo>
                  <a:cubicBezTo>
                    <a:pt x="117" y="785"/>
                    <a:pt x="140" y="821"/>
                    <a:pt x="182" y="850"/>
                  </a:cubicBezTo>
                  <a:cubicBezTo>
                    <a:pt x="227" y="882"/>
                    <a:pt x="294" y="905"/>
                    <a:pt x="398" y="906"/>
                  </a:cubicBezTo>
                  <a:cubicBezTo>
                    <a:pt x="398" y="917"/>
                    <a:pt x="398" y="917"/>
                    <a:pt x="398" y="917"/>
                  </a:cubicBezTo>
                  <a:cubicBezTo>
                    <a:pt x="69" y="917"/>
                    <a:pt x="69" y="917"/>
                    <a:pt x="69" y="917"/>
                  </a:cubicBezTo>
                  <a:cubicBezTo>
                    <a:pt x="57" y="917"/>
                    <a:pt x="57" y="917"/>
                    <a:pt x="57" y="917"/>
                  </a:cubicBezTo>
                  <a:cubicBezTo>
                    <a:pt x="49" y="917"/>
                    <a:pt x="49" y="917"/>
                    <a:pt x="49" y="917"/>
                  </a:cubicBezTo>
                  <a:cubicBezTo>
                    <a:pt x="39" y="917"/>
                    <a:pt x="39" y="917"/>
                    <a:pt x="39" y="917"/>
                  </a:cubicBezTo>
                  <a:cubicBezTo>
                    <a:pt x="29" y="917"/>
                    <a:pt x="29" y="917"/>
                    <a:pt x="29" y="917"/>
                  </a:cubicBezTo>
                  <a:cubicBezTo>
                    <a:pt x="14" y="891"/>
                    <a:pt x="4" y="864"/>
                    <a:pt x="3" y="839"/>
                  </a:cubicBezTo>
                  <a:cubicBezTo>
                    <a:pt x="0" y="721"/>
                    <a:pt x="132" y="711"/>
                    <a:pt x="226" y="671"/>
                  </a:cubicBezTo>
                  <a:cubicBezTo>
                    <a:pt x="244" y="664"/>
                    <a:pt x="257" y="654"/>
                    <a:pt x="267" y="642"/>
                  </a:cubicBezTo>
                  <a:cubicBezTo>
                    <a:pt x="233" y="631"/>
                    <a:pt x="204" y="616"/>
                    <a:pt x="186" y="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544" y="4244501"/>
              <a:ext cx="1026743" cy="1165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3" name="Straight Connector 52"/>
          <p:cNvCxnSpPr/>
          <p:nvPr/>
        </p:nvCxnSpPr>
        <p:spPr>
          <a:xfrm>
            <a:off x="1333500" y="753291"/>
            <a:ext cx="741360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0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HREATS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94479" y="861536"/>
            <a:ext cx="2479846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KEEMPAT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1" y="160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smtClean="0">
                <a:latin typeface="Tw Cen MT" panose="020B0602020104020603" pitchFamily="34" charset="0"/>
              </a:rPr>
              <a:t>PTJ </a:t>
            </a:r>
            <a:r>
              <a:rPr lang="en-MY" sz="3200" dirty="0" err="1" smtClean="0">
                <a:latin typeface="Tw Cen MT" panose="020B0602020104020603" pitchFamily="34" charset="0"/>
              </a:rPr>
              <a:t>tidak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mengamalkan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sepenuhnya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pengurusan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rekod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3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3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1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9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7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ound Same Side Corner Rectangle 24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76800" y="3195065"/>
            <a:ext cx="1589690" cy="1371600"/>
            <a:chOff x="4876800" y="2109215"/>
            <a:chExt cx="1589690" cy="1371600"/>
          </a:xfrm>
        </p:grpSpPr>
        <p:sp>
          <p:nvSpPr>
            <p:cNvPr id="62" name="Rectangle 61"/>
            <p:cNvSpPr/>
            <p:nvPr/>
          </p:nvSpPr>
          <p:spPr>
            <a:xfrm>
              <a:off x="4876800" y="2109215"/>
              <a:ext cx="1371600" cy="1371600"/>
            </a:xfrm>
            <a:prstGeom prst="rect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Isosceles Triangle 62"/>
            <p:cNvSpPr/>
            <p:nvPr/>
          </p:nvSpPr>
          <p:spPr>
            <a:xfrm rot="5400000">
              <a:off x="6230953" y="2685970"/>
              <a:ext cx="252984" cy="218090"/>
            </a:xfrm>
            <a:prstGeom prst="triangle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96710" y="4352925"/>
            <a:ext cx="1589690" cy="1371600"/>
            <a:chOff x="3896710" y="3181350"/>
            <a:chExt cx="1589690" cy="1371600"/>
          </a:xfrm>
        </p:grpSpPr>
        <p:sp>
          <p:nvSpPr>
            <p:cNvPr id="60" name="Rectangle 59"/>
            <p:cNvSpPr/>
            <p:nvPr/>
          </p:nvSpPr>
          <p:spPr>
            <a:xfrm>
              <a:off x="3896710" y="3181350"/>
              <a:ext cx="1371600" cy="1371600"/>
            </a:xfrm>
            <a:prstGeom prst="rect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 rot="5400000">
              <a:off x="5250863" y="3758105"/>
              <a:ext cx="252984" cy="218090"/>
            </a:xfrm>
            <a:prstGeom prst="triangle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77510" y="3321558"/>
            <a:ext cx="1589690" cy="1371600"/>
            <a:chOff x="2677510" y="2235708"/>
            <a:chExt cx="1589690" cy="1371600"/>
          </a:xfrm>
        </p:grpSpPr>
        <p:sp>
          <p:nvSpPr>
            <p:cNvPr id="58" name="Rectangle 57"/>
            <p:cNvSpPr/>
            <p:nvPr/>
          </p:nvSpPr>
          <p:spPr>
            <a:xfrm>
              <a:off x="2895600" y="2235708"/>
              <a:ext cx="1371600" cy="1371600"/>
            </a:xfrm>
            <a:prstGeom prst="rect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16200000" flipH="1">
              <a:off x="2660063" y="2812463"/>
              <a:ext cx="252984" cy="218090"/>
            </a:xfrm>
            <a:prstGeom prst="triangle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59224" y="3943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01</a:t>
            </a:r>
          </a:p>
        </p:txBody>
      </p:sp>
      <p:sp>
        <p:nvSpPr>
          <p:cNvPr id="43" name="Freeform 93"/>
          <p:cNvSpPr>
            <a:spLocks noChangeAspect="1" noEditPoints="1"/>
          </p:cNvSpPr>
          <p:nvPr/>
        </p:nvSpPr>
        <p:spPr bwMode="auto">
          <a:xfrm>
            <a:off x="7500883" y="2358645"/>
            <a:ext cx="272907" cy="31877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0424" y="3790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60334" y="50862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03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04347" y="3352800"/>
            <a:ext cx="2303940" cy="1290954"/>
            <a:chOff x="1363186" y="1196648"/>
            <a:chExt cx="2303940" cy="1290954"/>
          </a:xfrm>
        </p:grpSpPr>
        <p:sp>
          <p:nvSpPr>
            <p:cNvPr id="54" name="TextBox 53"/>
            <p:cNvSpPr txBox="1"/>
            <p:nvPr/>
          </p:nvSpPr>
          <p:spPr>
            <a:xfrm>
              <a:off x="1363186" y="1410384"/>
              <a:ext cx="22944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Rekod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tidak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dilupuska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mengikut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tempoh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pelupusan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telah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ditetapkan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44639" y="1196648"/>
              <a:ext cx="2022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Tempoh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pelupusan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AC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437914" y="3276600"/>
            <a:ext cx="2477485" cy="1044733"/>
            <a:chOff x="1348406" y="1196648"/>
            <a:chExt cx="2309194" cy="1044733"/>
          </a:xfrm>
        </p:grpSpPr>
        <p:sp>
          <p:nvSpPr>
            <p:cNvPr id="52" name="TextBox 51"/>
            <p:cNvSpPr txBox="1"/>
            <p:nvPr/>
          </p:nvSpPr>
          <p:spPr>
            <a:xfrm>
              <a:off x="1363186" y="1410384"/>
              <a:ext cx="2294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Surat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masuk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dan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keluar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tidak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diminitkan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dalam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kertas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minit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48406" y="1196648"/>
              <a:ext cx="1639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Tidak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minit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sz="16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surat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45196" y="4608694"/>
            <a:ext cx="3698804" cy="2029618"/>
            <a:chOff x="1348406" y="1196648"/>
            <a:chExt cx="2309194" cy="2029618"/>
          </a:xfrm>
        </p:grpSpPr>
        <p:sp>
          <p:nvSpPr>
            <p:cNvPr id="50" name="TextBox 49"/>
            <p:cNvSpPr txBox="1"/>
            <p:nvPr/>
          </p:nvSpPr>
          <p:spPr>
            <a:xfrm>
              <a:off x="1363186" y="1410384"/>
              <a:ext cx="22944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Pengurusan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rekod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terperingkat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tidak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mengikut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prosedur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: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Tidak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daftar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dalam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buku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AM 492 A</a:t>
              </a:r>
              <a:endPara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       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Tidak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menggunakan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2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lapi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sampul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   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surat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&amp;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berpelekat</a:t>
              </a:r>
              <a:r>
                <a:rPr 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keselamatan</a:t>
              </a:r>
              <a:endPara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48406" y="1196648"/>
              <a:ext cx="1812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Tidak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lang="en-US" sz="1600" b="1" kern="0" noProof="0" dirty="0" err="1"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1600" b="1" kern="0" dirty="0" err="1" smtClean="0"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kut</a:t>
              </a:r>
              <a:r>
                <a:rPr lang="en-US" sz="1600" b="1" kern="0" dirty="0" smtClean="0"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kern="0" dirty="0" err="1"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sz="1600" b="1" kern="0" dirty="0" err="1" smtClean="0">
                  <a:solidFill>
                    <a:srgbClr val="3BC7E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rosedur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BC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64" name="Freeform 138"/>
          <p:cNvSpPr>
            <a:spLocks noChangeAspect="1" noEditPoints="1"/>
          </p:cNvSpPr>
          <p:nvPr/>
        </p:nvSpPr>
        <p:spPr bwMode="auto">
          <a:xfrm>
            <a:off x="5594865" y="5409780"/>
            <a:ext cx="232861" cy="180927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65" name="Freeform 126"/>
          <p:cNvSpPr>
            <a:spLocks noEditPoints="1"/>
          </p:cNvSpPr>
          <p:nvPr/>
        </p:nvSpPr>
        <p:spPr bwMode="auto">
          <a:xfrm>
            <a:off x="3423011" y="3503442"/>
            <a:ext cx="316777" cy="381659"/>
          </a:xfrm>
          <a:custGeom>
            <a:avLst/>
            <a:gdLst>
              <a:gd name="T0" fmla="*/ 39 w 77"/>
              <a:gd name="T1" fmla="*/ 12 h 93"/>
              <a:gd name="T2" fmla="*/ 46 w 77"/>
              <a:gd name="T3" fmla="*/ 12 h 93"/>
              <a:gd name="T4" fmla="*/ 45 w 77"/>
              <a:gd name="T5" fmla="*/ 10 h 93"/>
              <a:gd name="T6" fmla="*/ 43 w 77"/>
              <a:gd name="T7" fmla="*/ 9 h 93"/>
              <a:gd name="T8" fmla="*/ 34 w 77"/>
              <a:gd name="T9" fmla="*/ 9 h 93"/>
              <a:gd name="T10" fmla="*/ 32 w 77"/>
              <a:gd name="T11" fmla="*/ 10 h 93"/>
              <a:gd name="T12" fmla="*/ 31 w 77"/>
              <a:gd name="T13" fmla="*/ 12 h 93"/>
              <a:gd name="T14" fmla="*/ 31 w 77"/>
              <a:gd name="T15" fmla="*/ 23 h 93"/>
              <a:gd name="T16" fmla="*/ 22 w 77"/>
              <a:gd name="T17" fmla="*/ 23 h 93"/>
              <a:gd name="T18" fmla="*/ 22 w 77"/>
              <a:gd name="T19" fmla="*/ 12 h 93"/>
              <a:gd name="T20" fmla="*/ 26 w 77"/>
              <a:gd name="T21" fmla="*/ 4 h 93"/>
              <a:gd name="T22" fmla="*/ 34 w 77"/>
              <a:gd name="T23" fmla="*/ 0 h 93"/>
              <a:gd name="T24" fmla="*/ 43 w 77"/>
              <a:gd name="T25" fmla="*/ 0 h 93"/>
              <a:gd name="T26" fmla="*/ 52 w 77"/>
              <a:gd name="T27" fmla="*/ 4 h 93"/>
              <a:gd name="T28" fmla="*/ 55 w 77"/>
              <a:gd name="T29" fmla="*/ 12 h 93"/>
              <a:gd name="T30" fmla="*/ 55 w 77"/>
              <a:gd name="T31" fmla="*/ 23 h 93"/>
              <a:gd name="T32" fmla="*/ 46 w 77"/>
              <a:gd name="T33" fmla="*/ 23 h 93"/>
              <a:gd name="T34" fmla="*/ 46 w 77"/>
              <a:gd name="T35" fmla="*/ 21 h 93"/>
              <a:gd name="T36" fmla="*/ 39 w 77"/>
              <a:gd name="T37" fmla="*/ 20 h 93"/>
              <a:gd name="T38" fmla="*/ 34 w 77"/>
              <a:gd name="T39" fmla="*/ 20 h 93"/>
              <a:gd name="T40" fmla="*/ 34 w 77"/>
              <a:gd name="T41" fmla="*/ 12 h 93"/>
              <a:gd name="T42" fmla="*/ 39 w 77"/>
              <a:gd name="T43" fmla="*/ 12 h 93"/>
              <a:gd name="T44" fmla="*/ 17 w 77"/>
              <a:gd name="T45" fmla="*/ 37 h 93"/>
              <a:gd name="T46" fmla="*/ 25 w 77"/>
              <a:gd name="T47" fmla="*/ 38 h 93"/>
              <a:gd name="T48" fmla="*/ 26 w 77"/>
              <a:gd name="T49" fmla="*/ 79 h 93"/>
              <a:gd name="T50" fmla="*/ 18 w 77"/>
              <a:gd name="T51" fmla="*/ 77 h 93"/>
              <a:gd name="T52" fmla="*/ 17 w 77"/>
              <a:gd name="T53" fmla="*/ 37 h 93"/>
              <a:gd name="T54" fmla="*/ 35 w 77"/>
              <a:gd name="T55" fmla="*/ 38 h 93"/>
              <a:gd name="T56" fmla="*/ 43 w 77"/>
              <a:gd name="T57" fmla="*/ 38 h 93"/>
              <a:gd name="T58" fmla="*/ 43 w 77"/>
              <a:gd name="T59" fmla="*/ 79 h 93"/>
              <a:gd name="T60" fmla="*/ 35 w 77"/>
              <a:gd name="T61" fmla="*/ 79 h 93"/>
              <a:gd name="T62" fmla="*/ 35 w 77"/>
              <a:gd name="T63" fmla="*/ 38 h 93"/>
              <a:gd name="T64" fmla="*/ 61 w 77"/>
              <a:gd name="T65" fmla="*/ 37 h 93"/>
              <a:gd name="T66" fmla="*/ 52 w 77"/>
              <a:gd name="T67" fmla="*/ 38 h 93"/>
              <a:gd name="T68" fmla="*/ 52 w 77"/>
              <a:gd name="T69" fmla="*/ 79 h 93"/>
              <a:gd name="T70" fmla="*/ 59 w 77"/>
              <a:gd name="T71" fmla="*/ 77 h 93"/>
              <a:gd name="T72" fmla="*/ 61 w 77"/>
              <a:gd name="T73" fmla="*/ 37 h 93"/>
              <a:gd name="T74" fmla="*/ 4 w 77"/>
              <a:gd name="T75" fmla="*/ 30 h 93"/>
              <a:gd name="T76" fmla="*/ 7 w 77"/>
              <a:gd name="T77" fmla="*/ 76 h 93"/>
              <a:gd name="T78" fmla="*/ 4 w 77"/>
              <a:gd name="T79" fmla="*/ 81 h 93"/>
              <a:gd name="T80" fmla="*/ 17 w 77"/>
              <a:gd name="T81" fmla="*/ 91 h 93"/>
              <a:gd name="T82" fmla="*/ 39 w 77"/>
              <a:gd name="T83" fmla="*/ 93 h 93"/>
              <a:gd name="T84" fmla="*/ 61 w 77"/>
              <a:gd name="T85" fmla="*/ 91 h 93"/>
              <a:gd name="T86" fmla="*/ 73 w 77"/>
              <a:gd name="T87" fmla="*/ 81 h 93"/>
              <a:gd name="T88" fmla="*/ 71 w 77"/>
              <a:gd name="T89" fmla="*/ 76 h 93"/>
              <a:gd name="T90" fmla="*/ 73 w 77"/>
              <a:gd name="T91" fmla="*/ 30 h 93"/>
              <a:gd name="T92" fmla="*/ 77 w 77"/>
              <a:gd name="T93" fmla="*/ 23 h 93"/>
              <a:gd name="T94" fmla="*/ 64 w 77"/>
              <a:gd name="T95" fmla="*/ 14 h 93"/>
              <a:gd name="T96" fmla="*/ 59 w 77"/>
              <a:gd name="T97" fmla="*/ 13 h 93"/>
              <a:gd name="T98" fmla="*/ 59 w 77"/>
              <a:gd name="T99" fmla="*/ 22 h 93"/>
              <a:gd name="T100" fmla="*/ 62 w 77"/>
              <a:gd name="T101" fmla="*/ 22 h 93"/>
              <a:gd name="T102" fmla="*/ 66 w 77"/>
              <a:gd name="T103" fmla="*/ 23 h 93"/>
              <a:gd name="T104" fmla="*/ 62 w 77"/>
              <a:gd name="T105" fmla="*/ 24 h 93"/>
              <a:gd name="T106" fmla="*/ 39 w 77"/>
              <a:gd name="T107" fmla="*/ 27 h 93"/>
              <a:gd name="T108" fmla="*/ 15 w 77"/>
              <a:gd name="T109" fmla="*/ 24 h 93"/>
              <a:gd name="T110" fmla="*/ 11 w 77"/>
              <a:gd name="T111" fmla="*/ 23 h 93"/>
              <a:gd name="T112" fmla="*/ 15 w 77"/>
              <a:gd name="T113" fmla="*/ 22 h 93"/>
              <a:gd name="T114" fmla="*/ 18 w 77"/>
              <a:gd name="T115" fmla="*/ 22 h 93"/>
              <a:gd name="T116" fmla="*/ 18 w 77"/>
              <a:gd name="T117" fmla="*/ 13 h 93"/>
              <a:gd name="T118" fmla="*/ 14 w 77"/>
              <a:gd name="T119" fmla="*/ 14 h 93"/>
              <a:gd name="T120" fmla="*/ 0 w 77"/>
              <a:gd name="T121" fmla="*/ 23 h 93"/>
              <a:gd name="T122" fmla="*/ 4 w 77"/>
              <a:gd name="T123" fmla="*/ 3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" h="93">
                <a:moveTo>
                  <a:pt x="39" y="12"/>
                </a:moveTo>
                <a:cubicBezTo>
                  <a:pt x="41" y="12"/>
                  <a:pt x="44" y="12"/>
                  <a:pt x="46" y="12"/>
                </a:cubicBezTo>
                <a:cubicBezTo>
                  <a:pt x="46" y="11"/>
                  <a:pt x="46" y="10"/>
                  <a:pt x="45" y="10"/>
                </a:cubicBezTo>
                <a:cubicBezTo>
                  <a:pt x="45" y="9"/>
                  <a:pt x="44" y="9"/>
                  <a:pt x="43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2" y="9"/>
                  <a:pt x="32" y="10"/>
                </a:cubicBezTo>
                <a:cubicBezTo>
                  <a:pt x="31" y="10"/>
                  <a:pt x="31" y="11"/>
                  <a:pt x="31" y="12"/>
                </a:cubicBezTo>
                <a:cubicBezTo>
                  <a:pt x="31" y="23"/>
                  <a:pt x="31" y="23"/>
                  <a:pt x="3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3" y="6"/>
                  <a:pt x="26" y="4"/>
                </a:cubicBezTo>
                <a:cubicBezTo>
                  <a:pt x="28" y="2"/>
                  <a:pt x="31" y="0"/>
                  <a:pt x="3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2"/>
                  <a:pt x="52" y="4"/>
                </a:cubicBezTo>
                <a:cubicBezTo>
                  <a:pt x="54" y="6"/>
                  <a:pt x="55" y="9"/>
                  <a:pt x="55" y="12"/>
                </a:cubicBezTo>
                <a:cubicBezTo>
                  <a:pt x="55" y="23"/>
                  <a:pt x="55" y="23"/>
                  <a:pt x="5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6" y="21"/>
                  <a:pt x="46" y="21"/>
                </a:cubicBezTo>
                <a:cubicBezTo>
                  <a:pt x="44" y="20"/>
                  <a:pt x="41" y="20"/>
                  <a:pt x="39" y="20"/>
                </a:cubicBezTo>
                <a:cubicBezTo>
                  <a:pt x="36" y="20"/>
                  <a:pt x="36" y="20"/>
                  <a:pt x="34" y="20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2"/>
                  <a:pt x="36" y="12"/>
                  <a:pt x="39" y="12"/>
                </a:cubicBezTo>
                <a:close/>
                <a:moveTo>
                  <a:pt x="17" y="37"/>
                </a:moveTo>
                <a:cubicBezTo>
                  <a:pt x="25" y="38"/>
                  <a:pt x="25" y="38"/>
                  <a:pt x="25" y="38"/>
                </a:cubicBezTo>
                <a:cubicBezTo>
                  <a:pt x="26" y="79"/>
                  <a:pt x="26" y="79"/>
                  <a:pt x="26" y="79"/>
                </a:cubicBezTo>
                <a:cubicBezTo>
                  <a:pt x="18" y="77"/>
                  <a:pt x="18" y="77"/>
                  <a:pt x="18" y="77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35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43" y="79"/>
                  <a:pt x="43" y="79"/>
                  <a:pt x="43" y="79"/>
                </a:cubicBezTo>
                <a:cubicBezTo>
                  <a:pt x="35" y="79"/>
                  <a:pt x="35" y="79"/>
                  <a:pt x="35" y="79"/>
                </a:cubicBezTo>
                <a:cubicBezTo>
                  <a:pt x="35" y="38"/>
                  <a:pt x="35" y="38"/>
                  <a:pt x="35" y="38"/>
                </a:cubicBezTo>
                <a:close/>
                <a:moveTo>
                  <a:pt x="61" y="37"/>
                </a:moveTo>
                <a:cubicBezTo>
                  <a:pt x="52" y="38"/>
                  <a:pt x="52" y="38"/>
                  <a:pt x="52" y="38"/>
                </a:cubicBezTo>
                <a:cubicBezTo>
                  <a:pt x="52" y="79"/>
                  <a:pt x="52" y="79"/>
                  <a:pt x="52" y="79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4" y="30"/>
                </a:moveTo>
                <a:cubicBezTo>
                  <a:pt x="7" y="76"/>
                  <a:pt x="7" y="76"/>
                  <a:pt x="7" y="76"/>
                </a:cubicBezTo>
                <a:cubicBezTo>
                  <a:pt x="5" y="78"/>
                  <a:pt x="4" y="79"/>
                  <a:pt x="4" y="81"/>
                </a:cubicBezTo>
                <a:cubicBezTo>
                  <a:pt x="4" y="86"/>
                  <a:pt x="9" y="89"/>
                  <a:pt x="17" y="91"/>
                </a:cubicBezTo>
                <a:cubicBezTo>
                  <a:pt x="22" y="92"/>
                  <a:pt x="30" y="93"/>
                  <a:pt x="39" y="93"/>
                </a:cubicBezTo>
                <a:cubicBezTo>
                  <a:pt x="47" y="93"/>
                  <a:pt x="55" y="92"/>
                  <a:pt x="61" y="91"/>
                </a:cubicBezTo>
                <a:cubicBezTo>
                  <a:pt x="68" y="89"/>
                  <a:pt x="73" y="86"/>
                  <a:pt x="73" y="81"/>
                </a:cubicBezTo>
                <a:cubicBezTo>
                  <a:pt x="73" y="80"/>
                  <a:pt x="72" y="78"/>
                  <a:pt x="71" y="76"/>
                </a:cubicBezTo>
                <a:cubicBezTo>
                  <a:pt x="73" y="30"/>
                  <a:pt x="73" y="30"/>
                  <a:pt x="73" y="30"/>
                </a:cubicBezTo>
                <a:cubicBezTo>
                  <a:pt x="75" y="28"/>
                  <a:pt x="77" y="26"/>
                  <a:pt x="77" y="23"/>
                </a:cubicBezTo>
                <a:cubicBezTo>
                  <a:pt x="77" y="19"/>
                  <a:pt x="72" y="16"/>
                  <a:pt x="64" y="14"/>
                </a:cubicBezTo>
                <a:cubicBezTo>
                  <a:pt x="62" y="14"/>
                  <a:pt x="60" y="13"/>
                  <a:pt x="59" y="13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2"/>
                  <a:pt x="61" y="22"/>
                  <a:pt x="62" y="22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4"/>
                  <a:pt x="66" y="24"/>
                  <a:pt x="62" y="24"/>
                </a:cubicBezTo>
                <a:cubicBezTo>
                  <a:pt x="56" y="26"/>
                  <a:pt x="48" y="27"/>
                  <a:pt x="39" y="27"/>
                </a:cubicBezTo>
                <a:cubicBezTo>
                  <a:pt x="29" y="27"/>
                  <a:pt x="21" y="26"/>
                  <a:pt x="15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1" y="23"/>
                  <a:pt x="15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8" y="13"/>
                  <a:pt x="18" y="13"/>
                  <a:pt x="18" y="13"/>
                </a:cubicBezTo>
                <a:cubicBezTo>
                  <a:pt x="16" y="14"/>
                  <a:pt x="15" y="14"/>
                  <a:pt x="14" y="14"/>
                </a:cubicBezTo>
                <a:cubicBezTo>
                  <a:pt x="5" y="16"/>
                  <a:pt x="0" y="19"/>
                  <a:pt x="0" y="23"/>
                </a:cubicBezTo>
                <a:cubicBezTo>
                  <a:pt x="0" y="26"/>
                  <a:pt x="2" y="28"/>
                  <a:pt x="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Freeform 132"/>
          <p:cNvSpPr>
            <a:spLocks noEditPoints="1"/>
          </p:cNvSpPr>
          <p:nvPr/>
        </p:nvSpPr>
        <p:spPr bwMode="auto">
          <a:xfrm>
            <a:off x="5594865" y="5622919"/>
            <a:ext cx="193692" cy="168281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Freeform 196"/>
          <p:cNvSpPr>
            <a:spLocks noEditPoints="1"/>
          </p:cNvSpPr>
          <p:nvPr/>
        </p:nvSpPr>
        <p:spPr bwMode="auto">
          <a:xfrm>
            <a:off x="5381312" y="3361027"/>
            <a:ext cx="403464" cy="357470"/>
          </a:xfrm>
          <a:custGeom>
            <a:avLst/>
            <a:gdLst>
              <a:gd name="T0" fmla="*/ 147 w 190"/>
              <a:gd name="T1" fmla="*/ 0 h 172"/>
              <a:gd name="T2" fmla="*/ 156 w 190"/>
              <a:gd name="T3" fmla="*/ 6 h 172"/>
              <a:gd name="T4" fmla="*/ 140 w 190"/>
              <a:gd name="T5" fmla="*/ 49 h 172"/>
              <a:gd name="T6" fmla="*/ 33 w 190"/>
              <a:gd name="T7" fmla="*/ 13 h 172"/>
              <a:gd name="T8" fmla="*/ 41 w 190"/>
              <a:gd name="T9" fmla="*/ 21 h 172"/>
              <a:gd name="T10" fmla="*/ 54 w 190"/>
              <a:gd name="T11" fmla="*/ 32 h 172"/>
              <a:gd name="T12" fmla="*/ 33 w 190"/>
              <a:gd name="T13" fmla="*/ 41 h 172"/>
              <a:gd name="T14" fmla="*/ 41 w 190"/>
              <a:gd name="T15" fmla="*/ 45 h 172"/>
              <a:gd name="T16" fmla="*/ 54 w 190"/>
              <a:gd name="T17" fmla="*/ 56 h 172"/>
              <a:gd name="T18" fmla="*/ 33 w 190"/>
              <a:gd name="T19" fmla="*/ 65 h 172"/>
              <a:gd name="T20" fmla="*/ 41 w 190"/>
              <a:gd name="T21" fmla="*/ 71 h 172"/>
              <a:gd name="T22" fmla="*/ 54 w 190"/>
              <a:gd name="T23" fmla="*/ 82 h 172"/>
              <a:gd name="T24" fmla="*/ 33 w 190"/>
              <a:gd name="T25" fmla="*/ 90 h 172"/>
              <a:gd name="T26" fmla="*/ 41 w 190"/>
              <a:gd name="T27" fmla="*/ 95 h 172"/>
              <a:gd name="T28" fmla="*/ 54 w 190"/>
              <a:gd name="T29" fmla="*/ 105 h 172"/>
              <a:gd name="T30" fmla="*/ 33 w 190"/>
              <a:gd name="T31" fmla="*/ 114 h 172"/>
              <a:gd name="T32" fmla="*/ 41 w 190"/>
              <a:gd name="T33" fmla="*/ 121 h 172"/>
              <a:gd name="T34" fmla="*/ 54 w 190"/>
              <a:gd name="T35" fmla="*/ 131 h 172"/>
              <a:gd name="T36" fmla="*/ 33 w 190"/>
              <a:gd name="T37" fmla="*/ 140 h 172"/>
              <a:gd name="T38" fmla="*/ 33 w 190"/>
              <a:gd name="T39" fmla="*/ 157 h 172"/>
              <a:gd name="T40" fmla="*/ 140 w 190"/>
              <a:gd name="T41" fmla="*/ 125 h 172"/>
              <a:gd name="T42" fmla="*/ 156 w 190"/>
              <a:gd name="T43" fmla="*/ 164 h 172"/>
              <a:gd name="T44" fmla="*/ 147 w 190"/>
              <a:gd name="T45" fmla="*/ 172 h 172"/>
              <a:gd name="T46" fmla="*/ 18 w 190"/>
              <a:gd name="T47" fmla="*/ 172 h 172"/>
              <a:gd name="T48" fmla="*/ 18 w 190"/>
              <a:gd name="T49" fmla="*/ 153 h 172"/>
              <a:gd name="T50" fmla="*/ 0 w 190"/>
              <a:gd name="T51" fmla="*/ 138 h 172"/>
              <a:gd name="T52" fmla="*/ 18 w 190"/>
              <a:gd name="T53" fmla="*/ 127 h 172"/>
              <a:gd name="T54" fmla="*/ 0 w 190"/>
              <a:gd name="T55" fmla="*/ 112 h 172"/>
              <a:gd name="T56" fmla="*/ 18 w 190"/>
              <a:gd name="T57" fmla="*/ 103 h 172"/>
              <a:gd name="T58" fmla="*/ 0 w 190"/>
              <a:gd name="T59" fmla="*/ 88 h 172"/>
              <a:gd name="T60" fmla="*/ 18 w 190"/>
              <a:gd name="T61" fmla="*/ 77 h 172"/>
              <a:gd name="T62" fmla="*/ 0 w 190"/>
              <a:gd name="T63" fmla="*/ 62 h 172"/>
              <a:gd name="T64" fmla="*/ 18 w 190"/>
              <a:gd name="T65" fmla="*/ 54 h 172"/>
              <a:gd name="T66" fmla="*/ 0 w 190"/>
              <a:gd name="T67" fmla="*/ 39 h 172"/>
              <a:gd name="T68" fmla="*/ 18 w 190"/>
              <a:gd name="T69" fmla="*/ 6 h 172"/>
              <a:gd name="T70" fmla="*/ 26 w 190"/>
              <a:gd name="T71" fmla="*/ 0 h 172"/>
              <a:gd name="T72" fmla="*/ 67 w 190"/>
              <a:gd name="T73" fmla="*/ 82 h 172"/>
              <a:gd name="T74" fmla="*/ 87 w 190"/>
              <a:gd name="T75" fmla="*/ 90 h 172"/>
              <a:gd name="T76" fmla="*/ 67 w 190"/>
              <a:gd name="T77" fmla="*/ 82 h 172"/>
              <a:gd name="T78" fmla="*/ 67 w 190"/>
              <a:gd name="T79" fmla="*/ 65 h 172"/>
              <a:gd name="T80" fmla="*/ 104 w 190"/>
              <a:gd name="T81" fmla="*/ 71 h 172"/>
              <a:gd name="T82" fmla="*/ 67 w 190"/>
              <a:gd name="T83" fmla="*/ 65 h 172"/>
              <a:gd name="T84" fmla="*/ 67 w 190"/>
              <a:gd name="T85" fmla="*/ 45 h 172"/>
              <a:gd name="T86" fmla="*/ 121 w 190"/>
              <a:gd name="T87" fmla="*/ 54 h 172"/>
              <a:gd name="T88" fmla="*/ 67 w 190"/>
              <a:gd name="T89" fmla="*/ 45 h 172"/>
              <a:gd name="T90" fmla="*/ 67 w 190"/>
              <a:gd name="T91" fmla="*/ 28 h 172"/>
              <a:gd name="T92" fmla="*/ 121 w 190"/>
              <a:gd name="T93" fmla="*/ 36 h 172"/>
              <a:gd name="T94" fmla="*/ 67 w 190"/>
              <a:gd name="T95" fmla="*/ 28 h 172"/>
              <a:gd name="T96" fmla="*/ 89 w 190"/>
              <a:gd name="T97" fmla="*/ 138 h 172"/>
              <a:gd name="T98" fmla="*/ 112 w 190"/>
              <a:gd name="T99" fmla="*/ 136 h 172"/>
              <a:gd name="T100" fmla="*/ 91 w 190"/>
              <a:gd name="T101" fmla="*/ 112 h 172"/>
              <a:gd name="T102" fmla="*/ 89 w 190"/>
              <a:gd name="T103" fmla="*/ 138 h 172"/>
              <a:gd name="T104" fmla="*/ 169 w 190"/>
              <a:gd name="T105" fmla="*/ 36 h 172"/>
              <a:gd name="T106" fmla="*/ 121 w 190"/>
              <a:gd name="T107" fmla="*/ 127 h 172"/>
              <a:gd name="T108" fmla="*/ 169 w 190"/>
              <a:gd name="T109" fmla="*/ 3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0" h="172">
                <a:moveTo>
                  <a:pt x="26" y="0"/>
                </a:moveTo>
                <a:lnTo>
                  <a:pt x="147" y="0"/>
                </a:lnTo>
                <a:lnTo>
                  <a:pt x="156" y="0"/>
                </a:lnTo>
                <a:lnTo>
                  <a:pt x="156" y="6"/>
                </a:lnTo>
                <a:lnTo>
                  <a:pt x="156" y="34"/>
                </a:lnTo>
                <a:lnTo>
                  <a:pt x="140" y="49"/>
                </a:lnTo>
                <a:lnTo>
                  <a:pt x="140" y="13"/>
                </a:lnTo>
                <a:lnTo>
                  <a:pt x="33" y="13"/>
                </a:lnTo>
                <a:lnTo>
                  <a:pt x="33" y="24"/>
                </a:lnTo>
                <a:lnTo>
                  <a:pt x="41" y="21"/>
                </a:lnTo>
                <a:lnTo>
                  <a:pt x="48" y="17"/>
                </a:lnTo>
                <a:lnTo>
                  <a:pt x="54" y="32"/>
                </a:lnTo>
                <a:lnTo>
                  <a:pt x="46" y="34"/>
                </a:lnTo>
                <a:lnTo>
                  <a:pt x="33" y="41"/>
                </a:lnTo>
                <a:lnTo>
                  <a:pt x="33" y="47"/>
                </a:lnTo>
                <a:lnTo>
                  <a:pt x="41" y="45"/>
                </a:lnTo>
                <a:lnTo>
                  <a:pt x="48" y="41"/>
                </a:lnTo>
                <a:lnTo>
                  <a:pt x="54" y="56"/>
                </a:lnTo>
                <a:lnTo>
                  <a:pt x="46" y="58"/>
                </a:lnTo>
                <a:lnTo>
                  <a:pt x="33" y="65"/>
                </a:lnTo>
                <a:lnTo>
                  <a:pt x="33" y="73"/>
                </a:lnTo>
                <a:lnTo>
                  <a:pt x="41" y="71"/>
                </a:lnTo>
                <a:lnTo>
                  <a:pt x="48" y="67"/>
                </a:lnTo>
                <a:lnTo>
                  <a:pt x="54" y="82"/>
                </a:lnTo>
                <a:lnTo>
                  <a:pt x="46" y="84"/>
                </a:lnTo>
                <a:lnTo>
                  <a:pt x="33" y="90"/>
                </a:lnTo>
                <a:lnTo>
                  <a:pt x="33" y="97"/>
                </a:lnTo>
                <a:lnTo>
                  <a:pt x="41" y="95"/>
                </a:lnTo>
                <a:lnTo>
                  <a:pt x="48" y="90"/>
                </a:lnTo>
                <a:lnTo>
                  <a:pt x="54" y="105"/>
                </a:lnTo>
                <a:lnTo>
                  <a:pt x="46" y="108"/>
                </a:lnTo>
                <a:lnTo>
                  <a:pt x="33" y="114"/>
                </a:lnTo>
                <a:lnTo>
                  <a:pt x="33" y="123"/>
                </a:lnTo>
                <a:lnTo>
                  <a:pt x="41" y="121"/>
                </a:lnTo>
                <a:lnTo>
                  <a:pt x="48" y="118"/>
                </a:lnTo>
                <a:lnTo>
                  <a:pt x="54" y="131"/>
                </a:lnTo>
                <a:lnTo>
                  <a:pt x="46" y="133"/>
                </a:lnTo>
                <a:lnTo>
                  <a:pt x="33" y="140"/>
                </a:lnTo>
                <a:lnTo>
                  <a:pt x="33" y="153"/>
                </a:lnTo>
                <a:lnTo>
                  <a:pt x="33" y="157"/>
                </a:lnTo>
                <a:lnTo>
                  <a:pt x="140" y="157"/>
                </a:lnTo>
                <a:lnTo>
                  <a:pt x="140" y="125"/>
                </a:lnTo>
                <a:lnTo>
                  <a:pt x="156" y="110"/>
                </a:lnTo>
                <a:lnTo>
                  <a:pt x="156" y="164"/>
                </a:lnTo>
                <a:lnTo>
                  <a:pt x="156" y="172"/>
                </a:lnTo>
                <a:lnTo>
                  <a:pt x="147" y="172"/>
                </a:lnTo>
                <a:lnTo>
                  <a:pt x="26" y="172"/>
                </a:lnTo>
                <a:lnTo>
                  <a:pt x="18" y="172"/>
                </a:lnTo>
                <a:lnTo>
                  <a:pt x="18" y="164"/>
                </a:lnTo>
                <a:lnTo>
                  <a:pt x="18" y="153"/>
                </a:lnTo>
                <a:lnTo>
                  <a:pt x="2" y="153"/>
                </a:lnTo>
                <a:lnTo>
                  <a:pt x="0" y="138"/>
                </a:lnTo>
                <a:lnTo>
                  <a:pt x="18" y="131"/>
                </a:lnTo>
                <a:lnTo>
                  <a:pt x="18" y="127"/>
                </a:lnTo>
                <a:lnTo>
                  <a:pt x="2" y="127"/>
                </a:lnTo>
                <a:lnTo>
                  <a:pt x="0" y="112"/>
                </a:lnTo>
                <a:lnTo>
                  <a:pt x="18" y="103"/>
                </a:lnTo>
                <a:lnTo>
                  <a:pt x="18" y="103"/>
                </a:lnTo>
                <a:lnTo>
                  <a:pt x="2" y="103"/>
                </a:lnTo>
                <a:lnTo>
                  <a:pt x="0" y="88"/>
                </a:lnTo>
                <a:lnTo>
                  <a:pt x="18" y="80"/>
                </a:lnTo>
                <a:lnTo>
                  <a:pt x="18" y="77"/>
                </a:lnTo>
                <a:lnTo>
                  <a:pt x="2" y="77"/>
                </a:lnTo>
                <a:lnTo>
                  <a:pt x="0" y="62"/>
                </a:lnTo>
                <a:lnTo>
                  <a:pt x="18" y="54"/>
                </a:lnTo>
                <a:lnTo>
                  <a:pt x="18" y="54"/>
                </a:lnTo>
                <a:lnTo>
                  <a:pt x="2" y="54"/>
                </a:lnTo>
                <a:lnTo>
                  <a:pt x="0" y="39"/>
                </a:lnTo>
                <a:lnTo>
                  <a:pt x="18" y="30"/>
                </a:lnTo>
                <a:lnTo>
                  <a:pt x="18" y="6"/>
                </a:lnTo>
                <a:lnTo>
                  <a:pt x="18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67" y="82"/>
                </a:moveTo>
                <a:lnTo>
                  <a:pt x="67" y="90"/>
                </a:lnTo>
                <a:lnTo>
                  <a:pt x="87" y="90"/>
                </a:lnTo>
                <a:lnTo>
                  <a:pt x="87" y="82"/>
                </a:lnTo>
                <a:lnTo>
                  <a:pt x="67" y="82"/>
                </a:lnTo>
                <a:lnTo>
                  <a:pt x="67" y="82"/>
                </a:lnTo>
                <a:close/>
                <a:moveTo>
                  <a:pt x="67" y="65"/>
                </a:moveTo>
                <a:lnTo>
                  <a:pt x="67" y="71"/>
                </a:lnTo>
                <a:lnTo>
                  <a:pt x="104" y="71"/>
                </a:lnTo>
                <a:lnTo>
                  <a:pt x="104" y="65"/>
                </a:lnTo>
                <a:lnTo>
                  <a:pt x="67" y="65"/>
                </a:lnTo>
                <a:lnTo>
                  <a:pt x="67" y="65"/>
                </a:lnTo>
                <a:close/>
                <a:moveTo>
                  <a:pt x="67" y="45"/>
                </a:moveTo>
                <a:lnTo>
                  <a:pt x="67" y="54"/>
                </a:lnTo>
                <a:lnTo>
                  <a:pt x="121" y="54"/>
                </a:lnTo>
                <a:lnTo>
                  <a:pt x="121" y="45"/>
                </a:lnTo>
                <a:lnTo>
                  <a:pt x="67" y="45"/>
                </a:lnTo>
                <a:lnTo>
                  <a:pt x="67" y="45"/>
                </a:lnTo>
                <a:close/>
                <a:moveTo>
                  <a:pt x="67" y="28"/>
                </a:moveTo>
                <a:lnTo>
                  <a:pt x="67" y="36"/>
                </a:lnTo>
                <a:lnTo>
                  <a:pt x="121" y="36"/>
                </a:lnTo>
                <a:lnTo>
                  <a:pt x="121" y="28"/>
                </a:lnTo>
                <a:lnTo>
                  <a:pt x="67" y="28"/>
                </a:lnTo>
                <a:lnTo>
                  <a:pt x="67" y="28"/>
                </a:lnTo>
                <a:close/>
                <a:moveTo>
                  <a:pt x="89" y="138"/>
                </a:moveTo>
                <a:lnTo>
                  <a:pt x="100" y="136"/>
                </a:lnTo>
                <a:lnTo>
                  <a:pt x="112" y="136"/>
                </a:lnTo>
                <a:lnTo>
                  <a:pt x="102" y="125"/>
                </a:lnTo>
                <a:lnTo>
                  <a:pt x="91" y="112"/>
                </a:lnTo>
                <a:lnTo>
                  <a:pt x="89" y="125"/>
                </a:lnTo>
                <a:lnTo>
                  <a:pt x="89" y="138"/>
                </a:lnTo>
                <a:lnTo>
                  <a:pt x="89" y="138"/>
                </a:lnTo>
                <a:close/>
                <a:moveTo>
                  <a:pt x="169" y="36"/>
                </a:moveTo>
                <a:lnTo>
                  <a:pt x="100" y="103"/>
                </a:lnTo>
                <a:lnTo>
                  <a:pt x="121" y="127"/>
                </a:lnTo>
                <a:lnTo>
                  <a:pt x="190" y="60"/>
                </a:lnTo>
                <a:lnTo>
                  <a:pt x="16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Freeform 174"/>
          <p:cNvSpPr>
            <a:spLocks noEditPoints="1"/>
          </p:cNvSpPr>
          <p:nvPr/>
        </p:nvSpPr>
        <p:spPr bwMode="auto">
          <a:xfrm>
            <a:off x="4381170" y="4608694"/>
            <a:ext cx="423516" cy="421954"/>
          </a:xfrm>
          <a:custGeom>
            <a:avLst/>
            <a:gdLst>
              <a:gd name="T0" fmla="*/ 89 w 93"/>
              <a:gd name="T1" fmla="*/ 0 h 88"/>
              <a:gd name="T2" fmla="*/ 93 w 93"/>
              <a:gd name="T3" fmla="*/ 5 h 88"/>
              <a:gd name="T4" fmla="*/ 93 w 93"/>
              <a:gd name="T5" fmla="*/ 74 h 88"/>
              <a:gd name="T6" fmla="*/ 81 w 93"/>
              <a:gd name="T7" fmla="*/ 74 h 88"/>
              <a:gd name="T8" fmla="*/ 82 w 93"/>
              <a:gd name="T9" fmla="*/ 65 h 88"/>
              <a:gd name="T10" fmla="*/ 84 w 93"/>
              <a:gd name="T11" fmla="*/ 10 h 88"/>
              <a:gd name="T12" fmla="*/ 10 w 93"/>
              <a:gd name="T13" fmla="*/ 65 h 88"/>
              <a:gd name="T14" fmla="*/ 48 w 93"/>
              <a:gd name="T15" fmla="*/ 72 h 88"/>
              <a:gd name="T16" fmla="*/ 5 w 93"/>
              <a:gd name="T17" fmla="*/ 74 h 88"/>
              <a:gd name="T18" fmla="*/ 0 w 93"/>
              <a:gd name="T19" fmla="*/ 69 h 88"/>
              <a:gd name="T20" fmla="*/ 0 w 93"/>
              <a:gd name="T21" fmla="*/ 0 h 88"/>
              <a:gd name="T22" fmla="*/ 64 w 93"/>
              <a:gd name="T23" fmla="*/ 51 h 88"/>
              <a:gd name="T24" fmla="*/ 55 w 93"/>
              <a:gd name="T25" fmla="*/ 71 h 88"/>
              <a:gd name="T26" fmla="*/ 57 w 93"/>
              <a:gd name="T27" fmla="*/ 82 h 88"/>
              <a:gd name="T28" fmla="*/ 64 w 93"/>
              <a:gd name="T29" fmla="*/ 78 h 88"/>
              <a:gd name="T30" fmla="*/ 72 w 93"/>
              <a:gd name="T31" fmla="*/ 84 h 88"/>
              <a:gd name="T32" fmla="*/ 74 w 93"/>
              <a:gd name="T33" fmla="*/ 71 h 88"/>
              <a:gd name="T34" fmla="*/ 64 w 93"/>
              <a:gd name="T35" fmla="*/ 51 h 88"/>
              <a:gd name="T36" fmla="*/ 64 w 93"/>
              <a:gd name="T37" fmla="*/ 69 h 88"/>
              <a:gd name="T38" fmla="*/ 64 w 93"/>
              <a:gd name="T39" fmla="*/ 72 h 88"/>
              <a:gd name="T40" fmla="*/ 62 w 93"/>
              <a:gd name="T41" fmla="*/ 55 h 88"/>
              <a:gd name="T42" fmla="*/ 71 w 93"/>
              <a:gd name="T43" fmla="*/ 64 h 88"/>
              <a:gd name="T44" fmla="*/ 62 w 93"/>
              <a:gd name="T45" fmla="*/ 55 h 88"/>
              <a:gd name="T46" fmla="*/ 18 w 93"/>
              <a:gd name="T47" fmla="*/ 46 h 88"/>
              <a:gd name="T48" fmla="*/ 77 w 93"/>
              <a:gd name="T49" fmla="*/ 41 h 88"/>
              <a:gd name="T50" fmla="*/ 47 w 93"/>
              <a:gd name="T51" fmla="*/ 29 h 88"/>
              <a:gd name="T52" fmla="*/ 77 w 93"/>
              <a:gd name="T53" fmla="*/ 34 h 88"/>
              <a:gd name="T54" fmla="*/ 47 w 93"/>
              <a:gd name="T55" fmla="*/ 29 h 88"/>
              <a:gd name="T56" fmla="*/ 47 w 93"/>
              <a:gd name="T57" fmla="*/ 22 h 88"/>
              <a:gd name="T58" fmla="*/ 77 w 93"/>
              <a:gd name="T59" fmla="*/ 17 h 88"/>
              <a:gd name="T60" fmla="*/ 18 w 93"/>
              <a:gd name="T61" fmla="*/ 17 h 88"/>
              <a:gd name="T62" fmla="*/ 40 w 93"/>
              <a:gd name="T63" fmla="*/ 35 h 88"/>
              <a:gd name="T64" fmla="*/ 18 w 93"/>
              <a:gd name="T65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" h="88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33500" y="753291"/>
            <a:ext cx="741360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23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4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7"/>
          <p:cNvGrpSpPr/>
          <p:nvPr/>
        </p:nvGrpSpPr>
        <p:grpSpPr>
          <a:xfrm>
            <a:off x="878011" y="4124200"/>
            <a:ext cx="766815" cy="771294"/>
            <a:chOff x="3362253" y="2517137"/>
            <a:chExt cx="1112458" cy="771294"/>
          </a:xfrm>
        </p:grpSpPr>
        <p:sp>
          <p:nvSpPr>
            <p:cNvPr id="10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09115" y="4136446"/>
            <a:ext cx="912323" cy="939502"/>
            <a:chOff x="4638997" y="2552242"/>
            <a:chExt cx="1314128" cy="939502"/>
          </a:xfrm>
        </p:grpSpPr>
        <p:sp>
          <p:nvSpPr>
            <p:cNvPr id="13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rgbClr val="2AC2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83"/>
          <p:cNvGrpSpPr/>
          <p:nvPr/>
        </p:nvGrpSpPr>
        <p:grpSpPr>
          <a:xfrm>
            <a:off x="1721030" y="3096837"/>
            <a:ext cx="1000404" cy="994985"/>
            <a:chOff x="4550915" y="1512632"/>
            <a:chExt cx="1402210" cy="994985"/>
          </a:xfrm>
        </p:grpSpPr>
        <p:sp>
          <p:nvSpPr>
            <p:cNvPr id="16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FF3F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187964" y="2645095"/>
            <a:ext cx="1430773" cy="1359852"/>
            <a:chOff x="2607467" y="1060892"/>
            <a:chExt cx="1841153" cy="1359852"/>
          </a:xfrm>
        </p:grpSpPr>
        <p:sp>
          <p:nvSpPr>
            <p:cNvPr id="19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284025" y="3644144"/>
            <a:ext cx="874016" cy="874010"/>
          </a:xfrm>
          <a:prstGeom prst="ellipse">
            <a:avLst/>
          </a:prstGeom>
          <a:solidFill>
            <a:srgbClr val="FFFFFF">
              <a:lumMod val="95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1326190" y="4072765"/>
            <a:ext cx="831850" cy="2015176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5402" y="3928749"/>
            <a:ext cx="288035" cy="28803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87943"/>
            <a:ext cx="9144000" cy="84257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89"/>
          <p:cNvGrpSpPr/>
          <p:nvPr/>
        </p:nvGrpSpPr>
        <p:grpSpPr>
          <a:xfrm>
            <a:off x="1050834" y="5020060"/>
            <a:ext cx="601191" cy="589679"/>
            <a:chOff x="3360240" y="2517137"/>
            <a:chExt cx="1112194" cy="774844"/>
          </a:xfrm>
        </p:grpSpPr>
        <p:sp>
          <p:nvSpPr>
            <p:cNvPr id="26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7F739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7F73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639257" y="4954555"/>
            <a:ext cx="180318" cy="18031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980704" y="3320806"/>
            <a:ext cx="498142" cy="4981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2091365" y="4419016"/>
            <a:ext cx="320806" cy="348376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1" name="Freeform 103"/>
          <p:cNvSpPr>
            <a:spLocks noEditPoints="1"/>
          </p:cNvSpPr>
          <p:nvPr/>
        </p:nvSpPr>
        <p:spPr bwMode="auto">
          <a:xfrm>
            <a:off x="1125116" y="4338301"/>
            <a:ext cx="243559" cy="35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1219733" y="5200500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3" name="Freeform 145"/>
          <p:cNvSpPr>
            <a:spLocks/>
          </p:cNvSpPr>
          <p:nvPr/>
        </p:nvSpPr>
        <p:spPr bwMode="auto">
          <a:xfrm>
            <a:off x="698644" y="3125410"/>
            <a:ext cx="501013" cy="4320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5000" y="5448052"/>
            <a:ext cx="3344762" cy="419348"/>
            <a:chOff x="1905000" y="5448052"/>
            <a:chExt cx="3344762" cy="419348"/>
          </a:xfrm>
        </p:grpSpPr>
        <p:sp>
          <p:nvSpPr>
            <p:cNvPr id="35" name="Round Same Side Corner Rectangle 34"/>
            <p:cNvSpPr/>
            <p:nvPr/>
          </p:nvSpPr>
          <p:spPr bwMode="auto">
            <a:xfrm rot="5400000" flipH="1">
              <a:off x="3313156" y="4039896"/>
              <a:ext cx="419348" cy="3235659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7127" y="5488448"/>
              <a:ext cx="32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38976" y="355689"/>
            <a:ext cx="3631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RUMUSAN</a:t>
            </a:r>
            <a:endParaRPr lang="en-US" sz="6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44953" y="1447698"/>
            <a:ext cx="3575047" cy="3575049"/>
            <a:chOff x="3220739" y="1741741"/>
            <a:chExt cx="3575047" cy="3575049"/>
          </a:xfrm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452514" y="2651377"/>
              <a:ext cx="523875" cy="608013"/>
            </a:xfrm>
            <a:custGeom>
              <a:avLst/>
              <a:gdLst>
                <a:gd name="T0" fmla="*/ 0 w 247"/>
                <a:gd name="T1" fmla="*/ 122 h 286"/>
                <a:gd name="T2" fmla="*/ 28 w 247"/>
                <a:gd name="T3" fmla="*/ 239 h 286"/>
                <a:gd name="T4" fmla="*/ 247 w 247"/>
                <a:gd name="T5" fmla="*/ 20 h 286"/>
                <a:gd name="T6" fmla="*/ 6 w 247"/>
                <a:gd name="T7" fmla="*/ 76 h 286"/>
                <a:gd name="T8" fmla="*/ 0 w 247"/>
                <a:gd name="T9" fmla="*/ 12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6">
                  <a:moveTo>
                    <a:pt x="0" y="122"/>
                  </a:moveTo>
                  <a:cubicBezTo>
                    <a:pt x="0" y="122"/>
                    <a:pt x="6" y="192"/>
                    <a:pt x="28" y="239"/>
                  </a:cubicBezTo>
                  <a:cubicBezTo>
                    <a:pt x="50" y="286"/>
                    <a:pt x="247" y="20"/>
                    <a:pt x="247" y="20"/>
                  </a:cubicBezTo>
                  <a:cubicBezTo>
                    <a:pt x="247" y="20"/>
                    <a:pt x="37" y="0"/>
                    <a:pt x="6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rgbClr val="FFC000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131964" y="4561139"/>
              <a:ext cx="606425" cy="527050"/>
            </a:xfrm>
            <a:custGeom>
              <a:avLst/>
              <a:gdLst>
                <a:gd name="T0" fmla="*/ 122 w 286"/>
                <a:gd name="T1" fmla="*/ 248 h 248"/>
                <a:gd name="T2" fmla="*/ 239 w 286"/>
                <a:gd name="T3" fmla="*/ 219 h 248"/>
                <a:gd name="T4" fmla="*/ 20 w 286"/>
                <a:gd name="T5" fmla="*/ 0 h 248"/>
                <a:gd name="T6" fmla="*/ 76 w 286"/>
                <a:gd name="T7" fmla="*/ 241 h 248"/>
                <a:gd name="T8" fmla="*/ 122 w 286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48">
                  <a:moveTo>
                    <a:pt x="122" y="248"/>
                  </a:moveTo>
                  <a:cubicBezTo>
                    <a:pt x="122" y="248"/>
                    <a:pt x="192" y="241"/>
                    <a:pt x="239" y="219"/>
                  </a:cubicBezTo>
                  <a:cubicBezTo>
                    <a:pt x="286" y="197"/>
                    <a:pt x="20" y="0"/>
                    <a:pt x="20" y="0"/>
                  </a:cubicBezTo>
                  <a:cubicBezTo>
                    <a:pt x="20" y="0"/>
                    <a:pt x="0" y="210"/>
                    <a:pt x="76" y="241"/>
                  </a:cubicBezTo>
                  <a:cubicBezTo>
                    <a:pt x="122" y="248"/>
                    <a:pt x="122" y="248"/>
                    <a:pt x="122" y="248"/>
                  </a:cubicBezTo>
                </a:path>
              </a:pathLst>
            </a:custGeom>
            <a:solidFill>
              <a:srgbClr val="3BC7E2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6041727" y="3799139"/>
              <a:ext cx="525463" cy="609600"/>
            </a:xfrm>
            <a:custGeom>
              <a:avLst/>
              <a:gdLst>
                <a:gd name="T0" fmla="*/ 248 w 248"/>
                <a:gd name="T1" fmla="*/ 164 h 287"/>
                <a:gd name="T2" fmla="*/ 219 w 248"/>
                <a:gd name="T3" fmla="*/ 48 h 287"/>
                <a:gd name="T4" fmla="*/ 0 w 248"/>
                <a:gd name="T5" fmla="*/ 266 h 287"/>
                <a:gd name="T6" fmla="*/ 241 w 248"/>
                <a:gd name="T7" fmla="*/ 210 h 287"/>
                <a:gd name="T8" fmla="*/ 248 w 248"/>
                <a:gd name="T9" fmla="*/ 1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87">
                  <a:moveTo>
                    <a:pt x="248" y="164"/>
                  </a:moveTo>
                  <a:cubicBezTo>
                    <a:pt x="248" y="164"/>
                    <a:pt x="241" y="95"/>
                    <a:pt x="219" y="48"/>
                  </a:cubicBezTo>
                  <a:cubicBezTo>
                    <a:pt x="197" y="0"/>
                    <a:pt x="0" y="266"/>
                    <a:pt x="0" y="266"/>
                  </a:cubicBezTo>
                  <a:cubicBezTo>
                    <a:pt x="0" y="266"/>
                    <a:pt x="210" y="287"/>
                    <a:pt x="241" y="210"/>
                  </a:cubicBezTo>
                  <a:cubicBezTo>
                    <a:pt x="248" y="164"/>
                    <a:pt x="248" y="164"/>
                    <a:pt x="248" y="164"/>
                  </a:cubicBezTo>
                </a:path>
              </a:pathLst>
            </a:custGeom>
            <a:solidFill>
              <a:srgbClr val="2AC2A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5281314" y="1973515"/>
              <a:ext cx="606425" cy="523875"/>
            </a:xfrm>
            <a:custGeom>
              <a:avLst/>
              <a:gdLst>
                <a:gd name="T0" fmla="*/ 163 w 286"/>
                <a:gd name="T1" fmla="*/ 0 h 247"/>
                <a:gd name="T2" fmla="*/ 47 w 286"/>
                <a:gd name="T3" fmla="*/ 28 h 247"/>
                <a:gd name="T4" fmla="*/ 266 w 286"/>
                <a:gd name="T5" fmla="*/ 247 h 247"/>
                <a:gd name="T6" fmla="*/ 209 w 286"/>
                <a:gd name="T7" fmla="*/ 6 h 247"/>
                <a:gd name="T8" fmla="*/ 163 w 28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47">
                  <a:moveTo>
                    <a:pt x="163" y="0"/>
                  </a:moveTo>
                  <a:cubicBezTo>
                    <a:pt x="163" y="0"/>
                    <a:pt x="94" y="6"/>
                    <a:pt x="47" y="28"/>
                  </a:cubicBezTo>
                  <a:cubicBezTo>
                    <a:pt x="0" y="50"/>
                    <a:pt x="266" y="247"/>
                    <a:pt x="266" y="247"/>
                  </a:cubicBezTo>
                  <a:cubicBezTo>
                    <a:pt x="266" y="247"/>
                    <a:pt x="286" y="37"/>
                    <a:pt x="209" y="6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FF3F5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636660" y="2166067"/>
              <a:ext cx="2746374" cy="2746374"/>
              <a:chOff x="3198813" y="1603841"/>
              <a:chExt cx="2746374" cy="2746374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 rot="2694933">
                <a:off x="3198813" y="1603841"/>
                <a:ext cx="2746374" cy="2746374"/>
              </a:xfrm>
              <a:prstGeom prst="roundRect">
                <a:avLst>
                  <a:gd name="adj" fmla="val 1869"/>
                </a:avLst>
              </a:prstGeom>
              <a:solidFill>
                <a:srgbClr val="262626">
                  <a:lumMod val="10000"/>
                  <a:lumOff val="9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F739A">
                      <a:lumMod val="20000"/>
                      <a:lumOff val="80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52"/>
              <p:cNvSpPr>
                <a:spLocks noChangeAspect="1" noEditPoints="1"/>
              </p:cNvSpPr>
              <p:nvPr/>
            </p:nvSpPr>
            <p:spPr bwMode="auto">
              <a:xfrm>
                <a:off x="4137024" y="2542052"/>
                <a:ext cx="869952" cy="869952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0" y="27"/>
                  </a:cxn>
                  <a:cxn ang="0">
                    <a:pos x="27" y="0"/>
                  </a:cxn>
                  <a:cxn ang="0">
                    <a:pos x="55" y="27"/>
                  </a:cxn>
                  <a:cxn ang="0">
                    <a:pos x="27" y="55"/>
                  </a:cxn>
                  <a:cxn ang="0">
                    <a:pos x="27" y="8"/>
                  </a:cxn>
                  <a:cxn ang="0">
                    <a:pos x="8" y="27"/>
                  </a:cxn>
                  <a:cxn ang="0">
                    <a:pos x="27" y="47"/>
                  </a:cxn>
                  <a:cxn ang="0">
                    <a:pos x="47" y="27"/>
                  </a:cxn>
                  <a:cxn ang="0">
                    <a:pos x="27" y="8"/>
                  </a:cxn>
                  <a:cxn ang="0">
                    <a:pos x="32" y="31"/>
                  </a:cxn>
                  <a:cxn ang="0">
                    <a:pos x="31" y="32"/>
                  </a:cxn>
                  <a:cxn ang="0">
                    <a:pos x="19" y="32"/>
                  </a:cxn>
                  <a:cxn ang="0">
                    <a:pos x="18" y="31"/>
                  </a:cxn>
                  <a:cxn ang="0">
                    <a:pos x="18" y="28"/>
                  </a:cxn>
                  <a:cxn ang="0">
                    <a:pos x="19" y="27"/>
                  </a:cxn>
                  <a:cxn ang="0">
                    <a:pos x="27" y="27"/>
                  </a:cxn>
                  <a:cxn ang="0">
                    <a:pos x="27" y="15"/>
                  </a:cxn>
                  <a:cxn ang="0">
                    <a:pos x="28" y="14"/>
                  </a:cxn>
                  <a:cxn ang="0">
                    <a:pos x="31" y="14"/>
                  </a:cxn>
                  <a:cxn ang="0">
                    <a:pos x="32" y="15"/>
                  </a:cxn>
                  <a:cxn ang="0">
                    <a:pos x="32" y="31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27" y="8"/>
                    </a:moveTo>
                    <a:cubicBezTo>
                      <a:pt x="16" y="8"/>
                      <a:pt x="8" y="17"/>
                      <a:pt x="8" y="27"/>
                    </a:cubicBezTo>
                    <a:cubicBezTo>
                      <a:pt x="8" y="38"/>
                      <a:pt x="16" y="47"/>
                      <a:pt x="27" y="47"/>
                    </a:cubicBezTo>
                    <a:cubicBezTo>
                      <a:pt x="38" y="47"/>
                      <a:pt x="47" y="38"/>
                      <a:pt x="47" y="27"/>
                    </a:cubicBezTo>
                    <a:cubicBezTo>
                      <a:pt x="47" y="17"/>
                      <a:pt x="38" y="8"/>
                      <a:pt x="27" y="8"/>
                    </a:cubicBezTo>
                    <a:close/>
                    <a:moveTo>
                      <a:pt x="32" y="31"/>
                    </a:moveTo>
                    <a:cubicBezTo>
                      <a:pt x="32" y="31"/>
                      <a:pt x="31" y="32"/>
                      <a:pt x="31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8" y="31"/>
                      <a:pt x="18" y="31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9" y="27"/>
                      <a:pt x="1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4"/>
                      <a:pt x="32" y="15"/>
                    </a:cubicBezTo>
                    <a:lnTo>
                      <a:pt x="3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3427114" y="1741741"/>
              <a:ext cx="2043113" cy="1192213"/>
            </a:xfrm>
            <a:custGeom>
              <a:avLst/>
              <a:gdLst>
                <a:gd name="T0" fmla="*/ 12 w 963"/>
                <a:gd name="T1" fmla="*/ 551 h 562"/>
                <a:gd name="T2" fmla="*/ 28 w 963"/>
                <a:gd name="T3" fmla="*/ 499 h 562"/>
                <a:gd name="T4" fmla="*/ 113 w 963"/>
                <a:gd name="T5" fmla="*/ 465 h 562"/>
                <a:gd name="T6" fmla="*/ 674 w 963"/>
                <a:gd name="T7" fmla="*/ 465 h 562"/>
                <a:gd name="T8" fmla="*/ 674 w 963"/>
                <a:gd name="T9" fmla="*/ 562 h 562"/>
                <a:gd name="T10" fmla="*/ 963 w 963"/>
                <a:gd name="T11" fmla="*/ 273 h 562"/>
                <a:gd name="T12" fmla="*/ 691 w 963"/>
                <a:gd name="T13" fmla="*/ 0 h 562"/>
                <a:gd name="T14" fmla="*/ 691 w 963"/>
                <a:gd name="T15" fmla="*/ 95 h 562"/>
                <a:gd name="T16" fmla="*/ 434 w 963"/>
                <a:gd name="T17" fmla="*/ 95 h 562"/>
                <a:gd name="T18" fmla="*/ 390 w 963"/>
                <a:gd name="T19" fmla="*/ 116 h 562"/>
                <a:gd name="T20" fmla="*/ 23 w 963"/>
                <a:gd name="T21" fmla="*/ 482 h 562"/>
                <a:gd name="T22" fmla="*/ 12 w 963"/>
                <a:gd name="T23" fmla="*/ 55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562">
                  <a:moveTo>
                    <a:pt x="12" y="551"/>
                  </a:moveTo>
                  <a:cubicBezTo>
                    <a:pt x="12" y="551"/>
                    <a:pt x="8" y="520"/>
                    <a:pt x="28" y="499"/>
                  </a:cubicBezTo>
                  <a:cubicBezTo>
                    <a:pt x="49" y="479"/>
                    <a:pt x="81" y="466"/>
                    <a:pt x="113" y="465"/>
                  </a:cubicBezTo>
                  <a:cubicBezTo>
                    <a:pt x="146" y="465"/>
                    <a:pt x="674" y="465"/>
                    <a:pt x="674" y="465"/>
                  </a:cubicBezTo>
                  <a:cubicBezTo>
                    <a:pt x="674" y="562"/>
                    <a:pt x="674" y="562"/>
                    <a:pt x="674" y="562"/>
                  </a:cubicBezTo>
                  <a:cubicBezTo>
                    <a:pt x="963" y="273"/>
                    <a:pt x="963" y="273"/>
                    <a:pt x="963" y="273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691" y="95"/>
                    <a:pt x="691" y="95"/>
                    <a:pt x="691" y="95"/>
                  </a:cubicBezTo>
                  <a:cubicBezTo>
                    <a:pt x="434" y="95"/>
                    <a:pt x="434" y="95"/>
                    <a:pt x="434" y="95"/>
                  </a:cubicBezTo>
                  <a:cubicBezTo>
                    <a:pt x="434" y="95"/>
                    <a:pt x="412" y="93"/>
                    <a:pt x="390" y="116"/>
                  </a:cubicBezTo>
                  <a:cubicBezTo>
                    <a:pt x="368" y="138"/>
                    <a:pt x="23" y="482"/>
                    <a:pt x="23" y="482"/>
                  </a:cubicBezTo>
                  <a:cubicBezTo>
                    <a:pt x="23" y="482"/>
                    <a:pt x="0" y="504"/>
                    <a:pt x="12" y="55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3220739" y="3070478"/>
              <a:ext cx="1192213" cy="2043113"/>
            </a:xfrm>
            <a:custGeom>
              <a:avLst/>
              <a:gdLst>
                <a:gd name="T0" fmla="*/ 551 w 562"/>
                <a:gd name="T1" fmla="*/ 951 h 963"/>
                <a:gd name="T2" fmla="*/ 500 w 562"/>
                <a:gd name="T3" fmla="*/ 934 h 963"/>
                <a:gd name="T4" fmla="*/ 466 w 562"/>
                <a:gd name="T5" fmla="*/ 849 h 963"/>
                <a:gd name="T6" fmla="*/ 466 w 562"/>
                <a:gd name="T7" fmla="*/ 289 h 963"/>
                <a:gd name="T8" fmla="*/ 562 w 562"/>
                <a:gd name="T9" fmla="*/ 289 h 963"/>
                <a:gd name="T10" fmla="*/ 273 w 562"/>
                <a:gd name="T11" fmla="*/ 0 h 963"/>
                <a:gd name="T12" fmla="*/ 0 w 562"/>
                <a:gd name="T13" fmla="*/ 272 h 963"/>
                <a:gd name="T14" fmla="*/ 95 w 562"/>
                <a:gd name="T15" fmla="*/ 272 h 963"/>
                <a:gd name="T16" fmla="*/ 95 w 562"/>
                <a:gd name="T17" fmla="*/ 528 h 963"/>
                <a:gd name="T18" fmla="*/ 116 w 562"/>
                <a:gd name="T19" fmla="*/ 573 h 963"/>
                <a:gd name="T20" fmla="*/ 482 w 562"/>
                <a:gd name="T21" fmla="*/ 939 h 963"/>
                <a:gd name="T22" fmla="*/ 551 w 562"/>
                <a:gd name="T23" fmla="*/ 95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2" h="963">
                  <a:moveTo>
                    <a:pt x="551" y="951"/>
                  </a:moveTo>
                  <a:cubicBezTo>
                    <a:pt x="551" y="951"/>
                    <a:pt x="520" y="955"/>
                    <a:pt x="500" y="934"/>
                  </a:cubicBezTo>
                  <a:cubicBezTo>
                    <a:pt x="479" y="914"/>
                    <a:pt x="466" y="881"/>
                    <a:pt x="466" y="849"/>
                  </a:cubicBezTo>
                  <a:cubicBezTo>
                    <a:pt x="465" y="817"/>
                    <a:pt x="466" y="289"/>
                    <a:pt x="466" y="289"/>
                  </a:cubicBezTo>
                  <a:cubicBezTo>
                    <a:pt x="562" y="289"/>
                    <a:pt x="562" y="289"/>
                    <a:pt x="562" y="28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95" y="528"/>
                    <a:pt x="95" y="528"/>
                    <a:pt x="95" y="528"/>
                  </a:cubicBezTo>
                  <a:cubicBezTo>
                    <a:pt x="95" y="528"/>
                    <a:pt x="93" y="551"/>
                    <a:pt x="116" y="573"/>
                  </a:cubicBezTo>
                  <a:cubicBezTo>
                    <a:pt x="138" y="595"/>
                    <a:pt x="482" y="939"/>
                    <a:pt x="482" y="939"/>
                  </a:cubicBezTo>
                  <a:cubicBezTo>
                    <a:pt x="482" y="939"/>
                    <a:pt x="504" y="963"/>
                    <a:pt x="551" y="951"/>
                  </a:cubicBezTo>
                  <a:close/>
                </a:path>
              </a:pathLst>
            </a:custGeom>
            <a:solidFill>
              <a:srgbClr val="3BC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4549477" y="4126165"/>
              <a:ext cx="2043113" cy="1190625"/>
            </a:xfrm>
            <a:custGeom>
              <a:avLst/>
              <a:gdLst>
                <a:gd name="T0" fmla="*/ 951 w 963"/>
                <a:gd name="T1" fmla="*/ 10 h 561"/>
                <a:gd name="T2" fmla="*/ 934 w 963"/>
                <a:gd name="T3" fmla="*/ 62 h 561"/>
                <a:gd name="T4" fmla="*/ 849 w 963"/>
                <a:gd name="T5" fmla="*/ 96 h 561"/>
                <a:gd name="T6" fmla="*/ 289 w 963"/>
                <a:gd name="T7" fmla="*/ 96 h 561"/>
                <a:gd name="T8" fmla="*/ 289 w 963"/>
                <a:gd name="T9" fmla="*/ 0 h 561"/>
                <a:gd name="T10" fmla="*/ 0 w 963"/>
                <a:gd name="T11" fmla="*/ 289 h 561"/>
                <a:gd name="T12" fmla="*/ 272 w 963"/>
                <a:gd name="T13" fmla="*/ 561 h 561"/>
                <a:gd name="T14" fmla="*/ 272 w 963"/>
                <a:gd name="T15" fmla="*/ 466 h 561"/>
                <a:gd name="T16" fmla="*/ 528 w 963"/>
                <a:gd name="T17" fmla="*/ 466 h 561"/>
                <a:gd name="T18" fmla="*/ 573 w 963"/>
                <a:gd name="T19" fmla="*/ 446 h 561"/>
                <a:gd name="T20" fmla="*/ 939 w 963"/>
                <a:gd name="T21" fmla="*/ 80 h 561"/>
                <a:gd name="T22" fmla="*/ 951 w 963"/>
                <a:gd name="T23" fmla="*/ 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561">
                  <a:moveTo>
                    <a:pt x="951" y="10"/>
                  </a:moveTo>
                  <a:cubicBezTo>
                    <a:pt x="951" y="10"/>
                    <a:pt x="955" y="42"/>
                    <a:pt x="934" y="62"/>
                  </a:cubicBezTo>
                  <a:cubicBezTo>
                    <a:pt x="914" y="82"/>
                    <a:pt x="882" y="95"/>
                    <a:pt x="849" y="96"/>
                  </a:cubicBezTo>
                  <a:cubicBezTo>
                    <a:pt x="817" y="97"/>
                    <a:pt x="289" y="96"/>
                    <a:pt x="289" y="9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72" y="561"/>
                    <a:pt x="272" y="561"/>
                    <a:pt x="272" y="561"/>
                  </a:cubicBezTo>
                  <a:cubicBezTo>
                    <a:pt x="272" y="466"/>
                    <a:pt x="272" y="466"/>
                    <a:pt x="272" y="466"/>
                  </a:cubicBezTo>
                  <a:cubicBezTo>
                    <a:pt x="528" y="466"/>
                    <a:pt x="528" y="466"/>
                    <a:pt x="528" y="466"/>
                  </a:cubicBezTo>
                  <a:cubicBezTo>
                    <a:pt x="528" y="466"/>
                    <a:pt x="551" y="468"/>
                    <a:pt x="573" y="446"/>
                  </a:cubicBezTo>
                  <a:cubicBezTo>
                    <a:pt x="595" y="424"/>
                    <a:pt x="939" y="80"/>
                    <a:pt x="939" y="80"/>
                  </a:cubicBezTo>
                  <a:cubicBezTo>
                    <a:pt x="939" y="80"/>
                    <a:pt x="963" y="57"/>
                    <a:pt x="951" y="10"/>
                  </a:cubicBezTo>
                  <a:close/>
                </a:path>
              </a:pathLst>
            </a:custGeom>
            <a:solidFill>
              <a:srgbClr val="2AC2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606748" y="1948116"/>
              <a:ext cx="1189038" cy="2043113"/>
            </a:xfrm>
            <a:custGeom>
              <a:avLst/>
              <a:gdLst>
                <a:gd name="T0" fmla="*/ 10 w 561"/>
                <a:gd name="T1" fmla="*/ 12 h 963"/>
                <a:gd name="T2" fmla="*/ 62 w 561"/>
                <a:gd name="T3" fmla="*/ 28 h 963"/>
                <a:gd name="T4" fmla="*/ 96 w 561"/>
                <a:gd name="T5" fmla="*/ 113 h 963"/>
                <a:gd name="T6" fmla="*/ 96 w 561"/>
                <a:gd name="T7" fmla="*/ 674 h 963"/>
                <a:gd name="T8" fmla="*/ 0 w 561"/>
                <a:gd name="T9" fmla="*/ 674 h 963"/>
                <a:gd name="T10" fmla="*/ 289 w 561"/>
                <a:gd name="T11" fmla="*/ 963 h 963"/>
                <a:gd name="T12" fmla="*/ 561 w 561"/>
                <a:gd name="T13" fmla="*/ 691 h 963"/>
                <a:gd name="T14" fmla="*/ 466 w 561"/>
                <a:gd name="T15" fmla="*/ 691 h 963"/>
                <a:gd name="T16" fmla="*/ 466 w 561"/>
                <a:gd name="T17" fmla="*/ 434 h 963"/>
                <a:gd name="T18" fmla="*/ 446 w 561"/>
                <a:gd name="T19" fmla="*/ 390 h 963"/>
                <a:gd name="T20" fmla="*/ 80 w 561"/>
                <a:gd name="T21" fmla="*/ 23 h 963"/>
                <a:gd name="T22" fmla="*/ 10 w 561"/>
                <a:gd name="T23" fmla="*/ 1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963">
                  <a:moveTo>
                    <a:pt x="10" y="12"/>
                  </a:moveTo>
                  <a:cubicBezTo>
                    <a:pt x="10" y="12"/>
                    <a:pt x="42" y="8"/>
                    <a:pt x="62" y="28"/>
                  </a:cubicBezTo>
                  <a:cubicBezTo>
                    <a:pt x="82" y="49"/>
                    <a:pt x="96" y="81"/>
                    <a:pt x="96" y="113"/>
                  </a:cubicBezTo>
                  <a:cubicBezTo>
                    <a:pt x="97" y="146"/>
                    <a:pt x="96" y="674"/>
                    <a:pt x="96" y="674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289" y="963"/>
                    <a:pt x="289" y="963"/>
                    <a:pt x="289" y="963"/>
                  </a:cubicBezTo>
                  <a:cubicBezTo>
                    <a:pt x="561" y="691"/>
                    <a:pt x="561" y="691"/>
                    <a:pt x="561" y="691"/>
                  </a:cubicBezTo>
                  <a:cubicBezTo>
                    <a:pt x="466" y="691"/>
                    <a:pt x="466" y="691"/>
                    <a:pt x="466" y="691"/>
                  </a:cubicBezTo>
                  <a:cubicBezTo>
                    <a:pt x="466" y="434"/>
                    <a:pt x="466" y="434"/>
                    <a:pt x="466" y="434"/>
                  </a:cubicBezTo>
                  <a:cubicBezTo>
                    <a:pt x="466" y="434"/>
                    <a:pt x="468" y="412"/>
                    <a:pt x="446" y="390"/>
                  </a:cubicBezTo>
                  <a:cubicBezTo>
                    <a:pt x="424" y="367"/>
                    <a:pt x="80" y="23"/>
                    <a:pt x="80" y="23"/>
                  </a:cubicBezTo>
                  <a:cubicBezTo>
                    <a:pt x="80" y="23"/>
                    <a:pt x="58" y="0"/>
                    <a:pt x="10" y="12"/>
                  </a:cubicBezTo>
                  <a:close/>
                </a:path>
              </a:pathLst>
            </a:custGeom>
            <a:solidFill>
              <a:srgbClr val="FF3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134"/>
            <p:cNvGrpSpPr/>
            <p:nvPr/>
          </p:nvGrpSpPr>
          <p:grpSpPr>
            <a:xfrm>
              <a:off x="4214230" y="2003331"/>
              <a:ext cx="715540" cy="669031"/>
              <a:chOff x="3287425" y="1417883"/>
              <a:chExt cx="648499" cy="649042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3362251" y="1492773"/>
                <a:ext cx="498845" cy="499263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3" name="Group 129"/>
            <p:cNvGrpSpPr/>
            <p:nvPr/>
          </p:nvGrpSpPr>
          <p:grpSpPr>
            <a:xfrm>
              <a:off x="5818230" y="2738067"/>
              <a:ext cx="748960" cy="755649"/>
              <a:chOff x="2779491" y="2517212"/>
              <a:chExt cx="648499" cy="649042"/>
            </a:xfrm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2779491" y="2517212"/>
                <a:ext cx="648499" cy="649042"/>
              </a:xfrm>
              <a:prstGeom prst="ellipse">
                <a:avLst/>
              </a:prstGeom>
              <a:solidFill>
                <a:srgbClr val="FF3F5F">
                  <a:lumMod val="40000"/>
                  <a:lumOff val="6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2854318" y="2592102"/>
                <a:ext cx="498845" cy="499263"/>
              </a:xfrm>
              <a:prstGeom prst="ellipse">
                <a:avLst/>
              </a:prstGeom>
              <a:solidFill>
                <a:srgbClr val="FF3F5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W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66" name="Group 130"/>
            <p:cNvGrpSpPr/>
            <p:nvPr/>
          </p:nvGrpSpPr>
          <p:grpSpPr>
            <a:xfrm>
              <a:off x="5082724" y="4371023"/>
              <a:ext cx="724197" cy="726132"/>
              <a:chOff x="3287425" y="3613920"/>
              <a:chExt cx="648499" cy="649042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3287425" y="3613920"/>
                <a:ext cx="648499" cy="649042"/>
              </a:xfrm>
              <a:prstGeom prst="ellipse">
                <a:avLst/>
              </a:prstGeom>
              <a:solidFill>
                <a:srgbClr val="2AC2AC">
                  <a:lumMod val="40000"/>
                  <a:lumOff val="6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3362252" y="3688810"/>
                <a:ext cx="498845" cy="499263"/>
              </a:xfrm>
              <a:prstGeom prst="ellipse">
                <a:avLst/>
              </a:prstGeom>
              <a:solidFill>
                <a:srgbClr val="2AC2AC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O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3439814" y="3603857"/>
              <a:ext cx="744375" cy="724071"/>
            </a:xfrm>
            <a:prstGeom prst="ellipse">
              <a:avLst/>
            </a:prstGeom>
            <a:solidFill>
              <a:srgbClr val="00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3530993" y="3681265"/>
              <a:ext cx="574353" cy="570510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24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227287" y="228600"/>
            <a:ext cx="8688113" cy="5275180"/>
          </a:xfrm>
          <a:prstGeom prst="roundRect">
            <a:avLst>
              <a:gd name="adj" fmla="val 406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5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25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3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1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19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134"/>
          <p:cNvGrpSpPr/>
          <p:nvPr/>
        </p:nvGrpSpPr>
        <p:grpSpPr>
          <a:xfrm>
            <a:off x="318454" y="302359"/>
            <a:ext cx="990600" cy="918356"/>
            <a:chOff x="3287425" y="1417883"/>
            <a:chExt cx="648499" cy="649042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362251" y="1492773"/>
              <a:ext cx="498845" cy="499263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grpSp>
        <p:nvGrpSpPr>
          <p:cNvPr id="31" name="Group 129"/>
          <p:cNvGrpSpPr/>
          <p:nvPr/>
        </p:nvGrpSpPr>
        <p:grpSpPr>
          <a:xfrm>
            <a:off x="7848600" y="288942"/>
            <a:ext cx="971950" cy="931773"/>
            <a:chOff x="2779491" y="2517212"/>
            <a:chExt cx="648499" cy="649042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FF3F5F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FF3F5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W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grpSp>
        <p:nvGrpSpPr>
          <p:cNvPr id="34" name="Group 130"/>
          <p:cNvGrpSpPr/>
          <p:nvPr/>
        </p:nvGrpSpPr>
        <p:grpSpPr>
          <a:xfrm>
            <a:off x="316328" y="4441775"/>
            <a:ext cx="1027504" cy="993780"/>
            <a:chOff x="3287425" y="3613920"/>
            <a:chExt cx="648499" cy="649042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2AC2AC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2AC2AC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O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65215" y="4545392"/>
            <a:ext cx="955335" cy="890163"/>
            <a:chOff x="2389318" y="3383751"/>
            <a:chExt cx="1371600" cy="1371600"/>
          </a:xfrm>
        </p:grpSpPr>
        <p:sp>
          <p:nvSpPr>
            <p:cNvPr id="38" name="Oval 37"/>
            <p:cNvSpPr/>
            <p:nvPr/>
          </p:nvSpPr>
          <p:spPr>
            <a:xfrm>
              <a:off x="2389318" y="3383751"/>
              <a:ext cx="1371600" cy="1371600"/>
            </a:xfrm>
            <a:prstGeom prst="ellipse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557327" y="3530384"/>
              <a:ext cx="1058315" cy="1080711"/>
            </a:xfrm>
            <a:prstGeom prst="ellipse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4572000" y="304800"/>
            <a:ext cx="0" cy="4953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6061" y="2819400"/>
            <a:ext cx="821073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306901" y="559475"/>
            <a:ext cx="30597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400" dirty="0" err="1">
                <a:latin typeface="Tw Cen MT" panose="020B0602020104020603" pitchFamily="34" charset="0"/>
              </a:rPr>
              <a:t>K</a:t>
            </a:r>
            <a:r>
              <a:rPr lang="en-MY" sz="1400" dirty="0" err="1" smtClean="0">
                <a:latin typeface="Tw Cen MT" panose="020B0602020104020603" pitchFamily="34" charset="0"/>
              </a:rPr>
              <a:t>oleksi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>
                <a:latin typeface="Tw Cen MT" panose="020B0602020104020603" pitchFamily="34" charset="0"/>
              </a:rPr>
              <a:t>bahan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>
                <a:latin typeface="Tw Cen MT" panose="020B0602020104020603" pitchFamily="34" charset="0"/>
              </a:rPr>
              <a:t>arkib</a:t>
            </a:r>
            <a:r>
              <a:rPr lang="en-MY" sz="1400" dirty="0">
                <a:latin typeface="Tw Cen MT" panose="020B0602020104020603" pitchFamily="34" charset="0"/>
              </a:rPr>
              <a:t> yang </a:t>
            </a:r>
            <a:r>
              <a:rPr lang="en-MY" sz="1400" dirty="0" err="1">
                <a:latin typeface="Tw Cen MT" panose="020B0602020104020603" pitchFamily="34" charset="0"/>
              </a:rPr>
              <a:t>bernilai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>
                <a:latin typeface="Tw Cen MT" panose="020B0602020104020603" pitchFamily="34" charset="0"/>
              </a:rPr>
              <a:t>memori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institusi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Tw Cen MT" panose="020B0602020104020603" pitchFamily="34" charset="0"/>
              </a:rPr>
              <a:t>U</a:t>
            </a:r>
            <a:r>
              <a:rPr lang="en-MY" sz="1400" dirty="0" smtClean="0">
                <a:latin typeface="Tw Cen MT" panose="020B0602020104020603" pitchFamily="34" charset="0"/>
              </a:rPr>
              <a:t>nit </a:t>
            </a:r>
            <a:r>
              <a:rPr lang="en-MY" sz="1400" dirty="0" err="1">
                <a:latin typeface="Tw Cen MT" panose="020B0602020104020603" pitchFamily="34" charset="0"/>
              </a:rPr>
              <a:t>Arkib</a:t>
            </a:r>
            <a:r>
              <a:rPr lang="en-MY" sz="1400" dirty="0">
                <a:latin typeface="Tw Cen MT" panose="020B0602020104020603" pitchFamily="34" charset="0"/>
              </a:rPr>
              <a:t> di </a:t>
            </a:r>
            <a:r>
              <a:rPr lang="en-MY" sz="1400" dirty="0" err="1">
                <a:latin typeface="Tw Cen MT" panose="020B0602020104020603" pitchFamily="34" charset="0"/>
              </a:rPr>
              <a:t>setiap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cawangan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Sokongan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padu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daripada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pengurusan</a:t>
            </a:r>
            <a:r>
              <a:rPr lang="en-MY" sz="1400" dirty="0" smtClean="0">
                <a:latin typeface="Tw Cen MT" panose="020B0602020104020603" pitchFamily="34" charset="0"/>
              </a:rPr>
              <a:t> PTAR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UiTM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Kepakaran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dalam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bidang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pengurusn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rekod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arkib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Menjadi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sumber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rujukan</a:t>
            </a:r>
            <a:r>
              <a:rPr lang="en-MY" sz="1400" dirty="0" smtClean="0">
                <a:latin typeface="Tw Cen MT" panose="020B0602020104020603" pitchFamily="34" charset="0"/>
              </a:rPr>
              <a:t> para </a:t>
            </a:r>
            <a:r>
              <a:rPr lang="en-MY" sz="1400" dirty="0" err="1" smtClean="0">
                <a:latin typeface="Tw Cen MT" panose="020B0602020104020603" pitchFamily="34" charset="0"/>
              </a:rPr>
              <a:t>pelajar</a:t>
            </a:r>
            <a:r>
              <a:rPr lang="en-MY" sz="1400" dirty="0" smtClean="0">
                <a:latin typeface="Tw Cen MT" panose="020B0602020104020603" pitchFamily="34" charset="0"/>
              </a:rPr>
              <a:t>, </a:t>
            </a:r>
            <a:r>
              <a:rPr lang="en-MY" sz="1400" dirty="0" err="1" smtClean="0">
                <a:latin typeface="Tw Cen MT" panose="020B0602020104020603" pitchFamily="34" charset="0"/>
              </a:rPr>
              <a:t>pensyarah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penyelidik</a:t>
            </a:r>
            <a:endParaRPr lang="en-MY" sz="1400" dirty="0" smtClean="0">
              <a:latin typeface="Tw Cen MT" panose="020B06020201040206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07289" y="530594"/>
            <a:ext cx="2985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Ruang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penyimpanan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rekod</a:t>
            </a:r>
            <a:r>
              <a:rPr lang="en-MY" sz="1400" dirty="0" smtClean="0">
                <a:latin typeface="Tw Cen MT" panose="020B0602020104020603" pitchFamily="34" charset="0"/>
              </a:rPr>
              <a:t> yang </a:t>
            </a:r>
            <a:r>
              <a:rPr lang="en-MY" sz="1400" dirty="0" err="1" smtClean="0">
                <a:latin typeface="Tw Cen MT" panose="020B0602020104020603" pitchFamily="34" charset="0"/>
              </a:rPr>
              <a:t>terhad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smtClean="0">
                <a:latin typeface="Tw Cen MT" panose="020B0602020104020603" pitchFamily="34" charset="0"/>
              </a:rPr>
              <a:t>Proses </a:t>
            </a:r>
            <a:r>
              <a:rPr lang="en-MY" sz="1400" dirty="0" err="1" smtClean="0">
                <a:latin typeface="Tw Cen MT" panose="020B0602020104020603" pitchFamily="34" charset="0"/>
              </a:rPr>
              <a:t>kerja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secara</a:t>
            </a:r>
            <a:r>
              <a:rPr lang="en-MY" sz="1400" dirty="0" smtClean="0">
                <a:latin typeface="Tw Cen MT" panose="020B0602020104020603" pitchFamily="34" charset="0"/>
              </a:rPr>
              <a:t> manual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Ruang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kerja</a:t>
            </a:r>
            <a:r>
              <a:rPr lang="en-MY" sz="1400" dirty="0" smtClean="0">
                <a:latin typeface="Tw Cen MT" panose="020B0602020104020603" pitchFamily="34" charset="0"/>
              </a:rPr>
              <a:t> yang </a:t>
            </a:r>
            <a:r>
              <a:rPr lang="en-MY" sz="1400" dirty="0" err="1" smtClean="0">
                <a:latin typeface="Tw Cen MT" panose="020B0602020104020603" pitchFamily="34" charset="0"/>
              </a:rPr>
              <a:t>tidak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kondusif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Peralatan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kelengkapan</a:t>
            </a:r>
            <a:r>
              <a:rPr lang="en-MY" sz="1400" dirty="0" smtClean="0">
                <a:latin typeface="Tw Cen MT" panose="020B0602020104020603" pitchFamily="34" charset="0"/>
              </a:rPr>
              <a:t> yang </a:t>
            </a:r>
            <a:r>
              <a:rPr lang="en-MY" sz="1400" dirty="0" err="1" smtClean="0">
                <a:latin typeface="Tw Cen MT" panose="020B0602020104020603" pitchFamily="34" charset="0"/>
              </a:rPr>
              <a:t>tidak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mencukupi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Peruntukan</a:t>
            </a:r>
            <a:r>
              <a:rPr lang="en-MY" sz="1400" dirty="0" smtClean="0">
                <a:latin typeface="Tw Cen MT" panose="020B0602020104020603" pitchFamily="34" charset="0"/>
              </a:rPr>
              <a:t> yang </a:t>
            </a:r>
            <a:r>
              <a:rPr lang="en-MY" sz="1400" dirty="0" err="1" smtClean="0">
                <a:latin typeface="Tw Cen MT" panose="020B0602020104020603" pitchFamily="34" charset="0"/>
              </a:rPr>
              <a:t>terhad</a:t>
            </a:r>
            <a:endParaRPr lang="en-MY" sz="1400" dirty="0" smtClean="0">
              <a:latin typeface="Tw Cen MT" panose="020B06020201040206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06901" y="3022938"/>
            <a:ext cx="3282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Pengumpulan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bahan</a:t>
            </a:r>
            <a:r>
              <a:rPr lang="en-MY" sz="1400" dirty="0" smtClean="0">
                <a:latin typeface="Tw Cen MT" panose="020B0602020104020603" pitchFamily="34" charset="0"/>
              </a:rPr>
              <a:t>/</a:t>
            </a:r>
            <a:r>
              <a:rPr lang="en-MY" sz="1400" dirty="0" err="1" smtClean="0">
                <a:latin typeface="Tw Cen MT" panose="020B0602020104020603" pitchFamily="34" charset="0"/>
              </a:rPr>
              <a:t>rekod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penting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daripada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semua</a:t>
            </a:r>
            <a:r>
              <a:rPr lang="en-MY" sz="1400" dirty="0" smtClean="0">
                <a:latin typeface="Tw Cen MT" panose="020B0602020104020603" pitchFamily="34" charset="0"/>
              </a:rPr>
              <a:t> PTJ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Menerbitkan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semula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bahan-bahan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bernilai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sejarah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Bahan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arkib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diterbitkan</a:t>
            </a:r>
            <a:r>
              <a:rPr lang="en-MY" sz="1400" dirty="0" smtClean="0">
                <a:latin typeface="Tw Cen MT" panose="020B0602020104020603" pitchFamily="34" charset="0"/>
              </a:rPr>
              <a:t> PTJ </a:t>
            </a:r>
            <a:r>
              <a:rPr lang="en-MY" sz="1400" dirty="0" err="1" smtClean="0">
                <a:latin typeface="Tw Cen MT" panose="020B0602020104020603" pitchFamily="34" charset="0"/>
              </a:rPr>
              <a:t>secara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tidak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langsung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mempromosikan</a:t>
            </a:r>
            <a:r>
              <a:rPr lang="en-MY" sz="1400" dirty="0" smtClean="0">
                <a:latin typeface="Tw Cen MT" panose="020B0602020104020603" pitchFamily="34" charset="0"/>
              </a:rPr>
              <a:t> JAU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Menjalin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kolaborasi</a:t>
            </a:r>
            <a:r>
              <a:rPr lang="en-MY" sz="1400" dirty="0" smtClean="0">
                <a:latin typeface="Tw Cen MT" panose="020B0602020104020603" pitchFamily="34" charset="0"/>
              </a:rPr>
              <a:t> di </a:t>
            </a:r>
            <a:r>
              <a:rPr lang="en-MY" sz="1400" dirty="0" err="1" smtClean="0">
                <a:latin typeface="Tw Cen MT" panose="020B0602020104020603" pitchFamily="34" charset="0"/>
              </a:rPr>
              <a:t>antara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institusi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agensi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awam</a:t>
            </a:r>
            <a:r>
              <a:rPr lang="en-MY" sz="1400" dirty="0" smtClean="0">
                <a:latin typeface="Tw Cen MT" panose="020B0602020104020603" pitchFamily="34" charset="0"/>
              </a:rPr>
              <a:t>/</a:t>
            </a:r>
            <a:r>
              <a:rPr lang="en-MY" sz="1400" dirty="0" err="1" smtClean="0">
                <a:latin typeface="Tw Cen MT" panose="020B0602020104020603" pitchFamily="34" charset="0"/>
              </a:rPr>
              <a:t>swasta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endParaRPr lang="en-MY" sz="1400" dirty="0">
              <a:latin typeface="Tw Cen MT" panose="020B06020201040206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25454" y="2973516"/>
            <a:ext cx="3714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Kerosakan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bahan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akibat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daripada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bencana</a:t>
            </a:r>
            <a:r>
              <a:rPr lang="en-MY" sz="1400" dirty="0" smtClean="0">
                <a:latin typeface="Tw Cen MT" panose="020B0602020104020603" pitchFamily="34" charset="0"/>
              </a:rPr>
              <a:t>, </a:t>
            </a:r>
            <a:r>
              <a:rPr lang="en-MY" sz="1400" dirty="0" err="1" smtClean="0">
                <a:latin typeface="Tw Cen MT" panose="020B0602020104020603" pitchFamily="34" charset="0"/>
              </a:rPr>
              <a:t>serangga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perosak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kelembapan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suhu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Kehilangan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bahan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arkib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akibat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tiada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sistem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keselamatan</a:t>
            </a:r>
            <a:r>
              <a:rPr lang="en-MY" sz="1400" dirty="0" smtClean="0">
                <a:latin typeface="Tw Cen MT" panose="020B0602020104020603" pitchFamily="34" charset="0"/>
              </a:rPr>
              <a:t> (CCTV, strip </a:t>
            </a:r>
            <a:r>
              <a:rPr lang="en-MY" sz="1400" dirty="0" err="1" smtClean="0">
                <a:latin typeface="Tw Cen MT" panose="020B0602020104020603" pitchFamily="34" charset="0"/>
              </a:rPr>
              <a:t>keselamatan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dan</a:t>
            </a:r>
            <a:r>
              <a:rPr lang="en-MY" sz="1400" dirty="0" smtClean="0">
                <a:latin typeface="Tw Cen MT" panose="020B0602020104020603" pitchFamily="34" charset="0"/>
              </a:rPr>
              <a:t> security gate)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400" dirty="0" err="1" smtClean="0">
                <a:latin typeface="Tw Cen MT" panose="020B0602020104020603" pitchFamily="34" charset="0"/>
              </a:rPr>
              <a:t>Peningkatan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kerjaya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staf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berpengalaman</a:t>
            </a:r>
            <a:r>
              <a:rPr lang="en-MY" sz="1400" dirty="0" smtClean="0">
                <a:latin typeface="Tw Cen MT" panose="020B0602020104020603" pitchFamily="34" charset="0"/>
              </a:rPr>
              <a:t> di </a:t>
            </a:r>
            <a:r>
              <a:rPr lang="en-MY" sz="1400" dirty="0" err="1" smtClean="0">
                <a:latin typeface="Tw Cen MT" panose="020B0602020104020603" pitchFamily="34" charset="0"/>
              </a:rPr>
              <a:t>luar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bidang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arkib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mengakibatkan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latihan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perlu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diberikan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kepada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staf</a:t>
            </a:r>
            <a:r>
              <a:rPr lang="en-MY" sz="1400" dirty="0" smtClean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baharu</a:t>
            </a:r>
            <a:endParaRPr lang="en-MY" sz="1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MY" sz="1400" dirty="0">
                <a:latin typeface="Tw Cen MT" panose="020B0602020104020603" pitchFamily="34" charset="0"/>
              </a:rPr>
              <a:t>PTJ </a:t>
            </a:r>
            <a:r>
              <a:rPr lang="en-MY" sz="1400" dirty="0" err="1">
                <a:latin typeface="Tw Cen MT" panose="020B0602020104020603" pitchFamily="34" charset="0"/>
              </a:rPr>
              <a:t>tidak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>
                <a:latin typeface="Tw Cen MT" panose="020B0602020104020603" pitchFamily="34" charset="0"/>
              </a:rPr>
              <a:t>mengamalkan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>
                <a:latin typeface="Tw Cen MT" panose="020B0602020104020603" pitchFamily="34" charset="0"/>
              </a:rPr>
              <a:t>sepenuhnya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>
                <a:latin typeface="Tw Cen MT" panose="020B0602020104020603" pitchFamily="34" charset="0"/>
              </a:rPr>
              <a:t>pengurusan</a:t>
            </a:r>
            <a:r>
              <a:rPr lang="en-MY" sz="1400" dirty="0">
                <a:latin typeface="Tw Cen MT" panose="020B0602020104020603" pitchFamily="34" charset="0"/>
              </a:rPr>
              <a:t> </a:t>
            </a:r>
            <a:r>
              <a:rPr lang="en-MY" sz="1400" dirty="0" err="1" smtClean="0">
                <a:latin typeface="Tw Cen MT" panose="020B0602020104020603" pitchFamily="34" charset="0"/>
              </a:rPr>
              <a:t>rekod</a:t>
            </a:r>
            <a:endParaRPr lang="en-MY" sz="1400" dirty="0">
              <a:latin typeface="Tw Cen MT" panose="020B0602020104020603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25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9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1981200" y="762000"/>
            <a:ext cx="5115018" cy="496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5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25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3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1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19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26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432" y="1828913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Menjadi</a:t>
            </a:r>
            <a:r>
              <a:rPr lang="en-MY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pusat</a:t>
            </a:r>
            <a:r>
              <a:rPr lang="en-MY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rujukan</a:t>
            </a:r>
            <a:r>
              <a:rPr lang="en-MY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MY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simpanan</a:t>
            </a:r>
            <a:r>
              <a:rPr lang="en-MY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rekod</a:t>
            </a:r>
            <a:r>
              <a:rPr lang="en-MY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universiti</a:t>
            </a:r>
            <a:r>
              <a:rPr lang="en-MY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yang </a:t>
            </a:r>
            <a:r>
              <a:rPr lang="en-MY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sistematik</a:t>
            </a:r>
            <a:r>
              <a:rPr lang="en-MY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dan</a:t>
            </a:r>
            <a:r>
              <a:rPr lang="en-MY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  <a:r>
              <a:rPr lang="en-MY" sz="4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komprehensif</a:t>
            </a:r>
            <a:endParaRPr lang="en-MY" sz="4000" b="0" i="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33850"/>
            <a:ext cx="6762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6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27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5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3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1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13693" y="616803"/>
            <a:ext cx="7439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JABATAN ARKIB UNIVERSITI</a:t>
            </a:r>
            <a:endParaRPr lang="en-GB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27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1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7"/>
          <p:cNvGrpSpPr/>
          <p:nvPr/>
        </p:nvGrpSpPr>
        <p:grpSpPr>
          <a:xfrm>
            <a:off x="878011" y="4124200"/>
            <a:ext cx="766815" cy="771294"/>
            <a:chOff x="3362253" y="2517137"/>
            <a:chExt cx="1112458" cy="771294"/>
          </a:xfrm>
        </p:grpSpPr>
        <p:sp>
          <p:nvSpPr>
            <p:cNvPr id="10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09115" y="4136446"/>
            <a:ext cx="912323" cy="939502"/>
            <a:chOff x="4638997" y="2552242"/>
            <a:chExt cx="1314128" cy="939502"/>
          </a:xfrm>
        </p:grpSpPr>
        <p:sp>
          <p:nvSpPr>
            <p:cNvPr id="13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rgbClr val="2AC2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83"/>
          <p:cNvGrpSpPr/>
          <p:nvPr/>
        </p:nvGrpSpPr>
        <p:grpSpPr>
          <a:xfrm>
            <a:off x="1721030" y="3096837"/>
            <a:ext cx="1000404" cy="994985"/>
            <a:chOff x="4550915" y="1512632"/>
            <a:chExt cx="1402210" cy="994985"/>
          </a:xfrm>
        </p:grpSpPr>
        <p:sp>
          <p:nvSpPr>
            <p:cNvPr id="16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FF3F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187964" y="2645095"/>
            <a:ext cx="1430773" cy="1359852"/>
            <a:chOff x="2607467" y="1060892"/>
            <a:chExt cx="1841153" cy="1359852"/>
          </a:xfrm>
        </p:grpSpPr>
        <p:sp>
          <p:nvSpPr>
            <p:cNvPr id="19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284025" y="3644144"/>
            <a:ext cx="874016" cy="874010"/>
          </a:xfrm>
          <a:prstGeom prst="ellipse">
            <a:avLst/>
          </a:prstGeom>
          <a:solidFill>
            <a:srgbClr val="FFFFFF">
              <a:lumMod val="95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1326190" y="4072765"/>
            <a:ext cx="831850" cy="2015176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5402" y="3928749"/>
            <a:ext cx="288035" cy="28803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87943"/>
            <a:ext cx="9144000" cy="84257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89"/>
          <p:cNvGrpSpPr/>
          <p:nvPr/>
        </p:nvGrpSpPr>
        <p:grpSpPr>
          <a:xfrm>
            <a:off x="1050834" y="5020060"/>
            <a:ext cx="601191" cy="589679"/>
            <a:chOff x="3360240" y="2517137"/>
            <a:chExt cx="1112194" cy="774844"/>
          </a:xfrm>
        </p:grpSpPr>
        <p:sp>
          <p:nvSpPr>
            <p:cNvPr id="26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7F739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7F73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639257" y="4954555"/>
            <a:ext cx="180318" cy="18031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980704" y="3320806"/>
            <a:ext cx="498142" cy="4981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2091365" y="4419016"/>
            <a:ext cx="320806" cy="348376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1" name="Freeform 103"/>
          <p:cNvSpPr>
            <a:spLocks noEditPoints="1"/>
          </p:cNvSpPr>
          <p:nvPr/>
        </p:nvSpPr>
        <p:spPr bwMode="auto">
          <a:xfrm>
            <a:off x="1125116" y="4338301"/>
            <a:ext cx="243559" cy="35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1219733" y="5200500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3" name="Freeform 145"/>
          <p:cNvSpPr>
            <a:spLocks/>
          </p:cNvSpPr>
          <p:nvPr/>
        </p:nvSpPr>
        <p:spPr bwMode="auto">
          <a:xfrm>
            <a:off x="698644" y="3125410"/>
            <a:ext cx="501013" cy="4320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5000" y="5448052"/>
            <a:ext cx="3344762" cy="419348"/>
            <a:chOff x="1905000" y="5448052"/>
            <a:chExt cx="3344762" cy="419348"/>
          </a:xfrm>
        </p:grpSpPr>
        <p:sp>
          <p:nvSpPr>
            <p:cNvPr id="35" name="Round Same Side Corner Rectangle 34"/>
            <p:cNvSpPr/>
            <p:nvPr/>
          </p:nvSpPr>
          <p:spPr bwMode="auto">
            <a:xfrm rot="5400000" flipH="1">
              <a:off x="3313156" y="4039896"/>
              <a:ext cx="419348" cy="3235659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7127" y="5488448"/>
              <a:ext cx="32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971800" y="1066800"/>
            <a:ext cx="545213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SEKIAN,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KASIH…</a:t>
            </a:r>
            <a:endParaRPr lang="en-US" sz="6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7315200" y="3641024"/>
            <a:ext cx="1143000" cy="1921576"/>
          </a:xfrm>
          <a:custGeom>
            <a:avLst/>
            <a:gdLst>
              <a:gd name="T0" fmla="*/ 155 w 517"/>
              <a:gd name="T1" fmla="*/ 143 h 903"/>
              <a:gd name="T2" fmla="*/ 124 w 517"/>
              <a:gd name="T3" fmla="*/ 204 h 903"/>
              <a:gd name="T4" fmla="*/ 201 w 517"/>
              <a:gd name="T5" fmla="*/ 294 h 903"/>
              <a:gd name="T6" fmla="*/ 231 w 517"/>
              <a:gd name="T7" fmla="*/ 290 h 903"/>
              <a:gd name="T8" fmla="*/ 332 w 517"/>
              <a:gd name="T9" fmla="*/ 287 h 903"/>
              <a:gd name="T10" fmla="*/ 403 w 517"/>
              <a:gd name="T11" fmla="*/ 143 h 903"/>
              <a:gd name="T12" fmla="*/ 362 w 517"/>
              <a:gd name="T13" fmla="*/ 94 h 903"/>
              <a:gd name="T14" fmla="*/ 360 w 517"/>
              <a:gd name="T15" fmla="*/ 61 h 903"/>
              <a:gd name="T16" fmla="*/ 374 w 517"/>
              <a:gd name="T17" fmla="*/ 10 h 903"/>
              <a:gd name="T18" fmla="*/ 461 w 517"/>
              <a:gd name="T19" fmla="*/ 11 h 903"/>
              <a:gd name="T20" fmla="*/ 467 w 517"/>
              <a:gd name="T21" fmla="*/ 118 h 903"/>
              <a:gd name="T22" fmla="*/ 486 w 517"/>
              <a:gd name="T23" fmla="*/ 155 h 903"/>
              <a:gd name="T24" fmla="*/ 488 w 517"/>
              <a:gd name="T25" fmla="*/ 533 h 903"/>
              <a:gd name="T26" fmla="*/ 448 w 517"/>
              <a:gd name="T27" fmla="*/ 818 h 903"/>
              <a:gd name="T28" fmla="*/ 408 w 517"/>
              <a:gd name="T29" fmla="*/ 896 h 903"/>
              <a:gd name="T30" fmla="*/ 329 w 517"/>
              <a:gd name="T31" fmla="*/ 861 h 903"/>
              <a:gd name="T32" fmla="*/ 294 w 517"/>
              <a:gd name="T33" fmla="*/ 831 h 903"/>
              <a:gd name="T34" fmla="*/ 361 w 517"/>
              <a:gd name="T35" fmla="*/ 805 h 903"/>
              <a:gd name="T36" fmla="*/ 331 w 517"/>
              <a:gd name="T37" fmla="*/ 527 h 903"/>
              <a:gd name="T38" fmla="*/ 324 w 517"/>
              <a:gd name="T39" fmla="*/ 343 h 903"/>
              <a:gd name="T40" fmla="*/ 259 w 517"/>
              <a:gd name="T41" fmla="*/ 326 h 903"/>
              <a:gd name="T42" fmla="*/ 226 w 517"/>
              <a:gd name="T43" fmla="*/ 351 h 903"/>
              <a:gd name="T44" fmla="*/ 192 w 517"/>
              <a:gd name="T45" fmla="*/ 328 h 903"/>
              <a:gd name="T46" fmla="*/ 204 w 517"/>
              <a:gd name="T47" fmla="*/ 483 h 903"/>
              <a:gd name="T48" fmla="*/ 211 w 517"/>
              <a:gd name="T49" fmla="*/ 658 h 903"/>
              <a:gd name="T50" fmla="*/ 257 w 517"/>
              <a:gd name="T51" fmla="*/ 835 h 903"/>
              <a:gd name="T52" fmla="*/ 192 w 517"/>
              <a:gd name="T53" fmla="*/ 829 h 903"/>
              <a:gd name="T54" fmla="*/ 99 w 517"/>
              <a:gd name="T55" fmla="*/ 538 h 903"/>
              <a:gd name="T56" fmla="*/ 84 w 517"/>
              <a:gd name="T57" fmla="*/ 722 h 903"/>
              <a:gd name="T58" fmla="*/ 104 w 517"/>
              <a:gd name="T59" fmla="*/ 824 h 903"/>
              <a:gd name="T60" fmla="*/ 39 w 517"/>
              <a:gd name="T61" fmla="*/ 763 h 903"/>
              <a:gd name="T62" fmla="*/ 33 w 517"/>
              <a:gd name="T63" fmla="*/ 425 h 903"/>
              <a:gd name="T64" fmla="*/ 49 w 517"/>
              <a:gd name="T65" fmla="*/ 360 h 903"/>
              <a:gd name="T66" fmla="*/ 47 w 517"/>
              <a:gd name="T67" fmla="*/ 204 h 903"/>
              <a:gd name="T68" fmla="*/ 54 w 517"/>
              <a:gd name="T69" fmla="*/ 153 h 903"/>
              <a:gd name="T70" fmla="*/ 82 w 517"/>
              <a:gd name="T71" fmla="*/ 91 h 903"/>
              <a:gd name="T72" fmla="*/ 128 w 517"/>
              <a:gd name="T73" fmla="*/ 87 h 903"/>
              <a:gd name="T74" fmla="*/ 152 w 517"/>
              <a:gd name="T75" fmla="*/ 288 h 903"/>
              <a:gd name="T76" fmla="*/ 90 w 517"/>
              <a:gd name="T77" fmla="*/ 297 h 903"/>
              <a:gd name="T78" fmla="*/ 165 w 517"/>
              <a:gd name="T79" fmla="*/ 296 h 903"/>
              <a:gd name="T80" fmla="*/ 155 w 517"/>
              <a:gd name="T81" fmla="*/ 380 h 903"/>
              <a:gd name="T82" fmla="*/ 163 w 517"/>
              <a:gd name="T83" fmla="*/ 447 h 903"/>
              <a:gd name="T84" fmla="*/ 171 w 517"/>
              <a:gd name="T85" fmla="*/ 346 h 903"/>
              <a:gd name="T86" fmla="*/ 140 w 517"/>
              <a:gd name="T87" fmla="*/ 391 h 903"/>
              <a:gd name="T88" fmla="*/ 46 w 517"/>
              <a:gd name="T89" fmla="*/ 399 h 903"/>
              <a:gd name="T90" fmla="*/ 469 w 517"/>
              <a:gd name="T91" fmla="*/ 126 h 903"/>
              <a:gd name="T92" fmla="*/ 407 w 517"/>
              <a:gd name="T93" fmla="*/ 230 h 903"/>
              <a:gd name="T94" fmla="*/ 363 w 517"/>
              <a:gd name="T95" fmla="*/ 427 h 903"/>
              <a:gd name="T96" fmla="*/ 402 w 517"/>
              <a:gd name="T97" fmla="*/ 282 h 903"/>
              <a:gd name="T98" fmla="*/ 400 w 517"/>
              <a:gd name="T99" fmla="*/ 505 h 903"/>
              <a:gd name="T100" fmla="*/ 502 w 517"/>
              <a:gd name="T101" fmla="*/ 265 h 903"/>
              <a:gd name="T102" fmla="*/ 390 w 517"/>
              <a:gd name="T103" fmla="*/ 563 h 903"/>
              <a:gd name="T104" fmla="*/ 458 w 517"/>
              <a:gd name="T105" fmla="*/ 549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7" h="903">
                <a:moveTo>
                  <a:pt x="124" y="78"/>
                </a:moveTo>
                <a:cubicBezTo>
                  <a:pt x="124" y="78"/>
                  <a:pt x="149" y="82"/>
                  <a:pt x="151" y="90"/>
                </a:cubicBezTo>
                <a:cubicBezTo>
                  <a:pt x="152" y="98"/>
                  <a:pt x="156" y="107"/>
                  <a:pt x="156" y="107"/>
                </a:cubicBezTo>
                <a:cubicBezTo>
                  <a:pt x="156" y="107"/>
                  <a:pt x="162" y="134"/>
                  <a:pt x="157" y="14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49" y="161"/>
                  <a:pt x="149" y="161"/>
                  <a:pt x="149" y="161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48" y="177"/>
                  <a:pt x="141" y="181"/>
                  <a:pt x="137" y="181"/>
                </a:cubicBezTo>
                <a:cubicBezTo>
                  <a:pt x="134" y="181"/>
                  <a:pt x="125" y="189"/>
                  <a:pt x="125" y="18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58" y="219"/>
                  <a:pt x="158" y="219"/>
                  <a:pt x="158" y="219"/>
                </a:cubicBezTo>
                <a:cubicBezTo>
                  <a:pt x="158" y="219"/>
                  <a:pt x="169" y="242"/>
                  <a:pt x="167" y="251"/>
                </a:cubicBezTo>
                <a:cubicBezTo>
                  <a:pt x="165" y="259"/>
                  <a:pt x="169" y="284"/>
                  <a:pt x="169" y="284"/>
                </a:cubicBezTo>
                <a:cubicBezTo>
                  <a:pt x="170" y="293"/>
                  <a:pt x="170" y="293"/>
                  <a:pt x="170" y="293"/>
                </a:cubicBezTo>
                <a:cubicBezTo>
                  <a:pt x="201" y="294"/>
                  <a:pt x="201" y="294"/>
                  <a:pt x="201" y="294"/>
                </a:cubicBezTo>
                <a:cubicBezTo>
                  <a:pt x="206" y="297"/>
                  <a:pt x="206" y="297"/>
                  <a:pt x="206" y="297"/>
                </a:cubicBezTo>
                <a:cubicBezTo>
                  <a:pt x="215" y="301"/>
                  <a:pt x="215" y="301"/>
                  <a:pt x="215" y="301"/>
                </a:cubicBezTo>
                <a:cubicBezTo>
                  <a:pt x="216" y="298"/>
                  <a:pt x="216" y="298"/>
                  <a:pt x="216" y="298"/>
                </a:cubicBezTo>
                <a:cubicBezTo>
                  <a:pt x="224" y="293"/>
                  <a:pt x="224" y="293"/>
                  <a:pt x="224" y="293"/>
                </a:cubicBezTo>
                <a:cubicBezTo>
                  <a:pt x="231" y="290"/>
                  <a:pt x="231" y="290"/>
                  <a:pt x="231" y="290"/>
                </a:cubicBezTo>
                <a:cubicBezTo>
                  <a:pt x="231" y="290"/>
                  <a:pt x="249" y="291"/>
                  <a:pt x="249" y="295"/>
                </a:cubicBezTo>
                <a:cubicBezTo>
                  <a:pt x="249" y="299"/>
                  <a:pt x="261" y="296"/>
                  <a:pt x="261" y="296"/>
                </a:cubicBezTo>
                <a:cubicBezTo>
                  <a:pt x="292" y="297"/>
                  <a:pt x="292" y="297"/>
                  <a:pt x="292" y="297"/>
                </a:cubicBezTo>
                <a:cubicBezTo>
                  <a:pt x="322" y="293"/>
                  <a:pt x="322" y="293"/>
                  <a:pt x="322" y="293"/>
                </a:cubicBezTo>
                <a:cubicBezTo>
                  <a:pt x="322" y="293"/>
                  <a:pt x="330" y="285"/>
                  <a:pt x="332" y="287"/>
                </a:cubicBezTo>
                <a:cubicBezTo>
                  <a:pt x="333" y="289"/>
                  <a:pt x="333" y="289"/>
                  <a:pt x="333" y="289"/>
                </a:cubicBezTo>
                <a:cubicBezTo>
                  <a:pt x="333" y="289"/>
                  <a:pt x="352" y="228"/>
                  <a:pt x="361" y="224"/>
                </a:cubicBezTo>
                <a:cubicBezTo>
                  <a:pt x="369" y="220"/>
                  <a:pt x="375" y="196"/>
                  <a:pt x="375" y="196"/>
                </a:cubicBezTo>
                <a:cubicBezTo>
                  <a:pt x="375" y="196"/>
                  <a:pt x="390" y="152"/>
                  <a:pt x="395" y="151"/>
                </a:cubicBezTo>
                <a:cubicBezTo>
                  <a:pt x="400" y="149"/>
                  <a:pt x="403" y="143"/>
                  <a:pt x="403" y="143"/>
                </a:cubicBezTo>
                <a:cubicBezTo>
                  <a:pt x="398" y="134"/>
                  <a:pt x="398" y="134"/>
                  <a:pt x="398" y="134"/>
                </a:cubicBezTo>
                <a:cubicBezTo>
                  <a:pt x="398" y="134"/>
                  <a:pt x="360" y="131"/>
                  <a:pt x="360" y="128"/>
                </a:cubicBezTo>
                <a:cubicBezTo>
                  <a:pt x="360" y="124"/>
                  <a:pt x="363" y="114"/>
                  <a:pt x="363" y="114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2" y="94"/>
                  <a:pt x="362" y="94"/>
                  <a:pt x="362" y="94"/>
                </a:cubicBezTo>
                <a:cubicBezTo>
                  <a:pt x="357" y="92"/>
                  <a:pt x="357" y="92"/>
                  <a:pt x="357" y="92"/>
                </a:cubicBezTo>
                <a:cubicBezTo>
                  <a:pt x="354" y="87"/>
                  <a:pt x="354" y="87"/>
                  <a:pt x="354" y="87"/>
                </a:cubicBezTo>
                <a:cubicBezTo>
                  <a:pt x="364" y="74"/>
                  <a:pt x="364" y="74"/>
                  <a:pt x="364" y="74"/>
                </a:cubicBezTo>
                <a:cubicBezTo>
                  <a:pt x="365" y="69"/>
                  <a:pt x="365" y="69"/>
                  <a:pt x="365" y="69"/>
                </a:cubicBezTo>
                <a:cubicBezTo>
                  <a:pt x="360" y="61"/>
                  <a:pt x="360" y="61"/>
                  <a:pt x="360" y="61"/>
                </a:cubicBezTo>
                <a:cubicBezTo>
                  <a:pt x="366" y="50"/>
                  <a:pt x="366" y="50"/>
                  <a:pt x="366" y="50"/>
                </a:cubicBezTo>
                <a:cubicBezTo>
                  <a:pt x="366" y="50"/>
                  <a:pt x="368" y="37"/>
                  <a:pt x="371" y="37"/>
                </a:cubicBezTo>
                <a:cubicBezTo>
                  <a:pt x="373" y="36"/>
                  <a:pt x="366" y="27"/>
                  <a:pt x="366" y="27"/>
                </a:cubicBezTo>
                <a:cubicBezTo>
                  <a:pt x="367" y="14"/>
                  <a:pt x="367" y="14"/>
                  <a:pt x="367" y="14"/>
                </a:cubicBezTo>
                <a:cubicBezTo>
                  <a:pt x="374" y="10"/>
                  <a:pt x="374" y="10"/>
                  <a:pt x="374" y="10"/>
                </a:cubicBezTo>
                <a:cubicBezTo>
                  <a:pt x="374" y="10"/>
                  <a:pt x="375" y="11"/>
                  <a:pt x="381" y="10"/>
                </a:cubicBezTo>
                <a:cubicBezTo>
                  <a:pt x="387" y="10"/>
                  <a:pt x="387" y="10"/>
                  <a:pt x="387" y="10"/>
                </a:cubicBezTo>
                <a:cubicBezTo>
                  <a:pt x="387" y="10"/>
                  <a:pt x="422" y="0"/>
                  <a:pt x="435" y="2"/>
                </a:cubicBezTo>
                <a:cubicBezTo>
                  <a:pt x="447" y="3"/>
                  <a:pt x="447" y="3"/>
                  <a:pt x="447" y="3"/>
                </a:cubicBezTo>
                <a:cubicBezTo>
                  <a:pt x="447" y="3"/>
                  <a:pt x="461" y="8"/>
                  <a:pt x="461" y="11"/>
                </a:cubicBezTo>
                <a:cubicBezTo>
                  <a:pt x="461" y="14"/>
                  <a:pt x="480" y="34"/>
                  <a:pt x="480" y="37"/>
                </a:cubicBezTo>
                <a:cubicBezTo>
                  <a:pt x="480" y="39"/>
                  <a:pt x="483" y="63"/>
                  <a:pt x="479" y="69"/>
                </a:cubicBezTo>
                <a:cubicBezTo>
                  <a:pt x="475" y="75"/>
                  <a:pt x="470" y="93"/>
                  <a:pt x="470" y="93"/>
                </a:cubicBezTo>
                <a:cubicBezTo>
                  <a:pt x="465" y="112"/>
                  <a:pt x="465" y="112"/>
                  <a:pt x="465" y="112"/>
                </a:cubicBezTo>
                <a:cubicBezTo>
                  <a:pt x="467" y="118"/>
                  <a:pt x="467" y="118"/>
                  <a:pt x="467" y="118"/>
                </a:cubicBezTo>
                <a:cubicBezTo>
                  <a:pt x="471" y="115"/>
                  <a:pt x="471" y="115"/>
                  <a:pt x="471" y="115"/>
                </a:cubicBezTo>
                <a:cubicBezTo>
                  <a:pt x="474" y="124"/>
                  <a:pt x="474" y="124"/>
                  <a:pt x="474" y="124"/>
                </a:cubicBezTo>
                <a:cubicBezTo>
                  <a:pt x="478" y="125"/>
                  <a:pt x="478" y="125"/>
                  <a:pt x="478" y="12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86" y="155"/>
                  <a:pt x="486" y="155"/>
                  <a:pt x="486" y="155"/>
                </a:cubicBezTo>
                <a:cubicBezTo>
                  <a:pt x="486" y="155"/>
                  <a:pt x="509" y="177"/>
                  <a:pt x="509" y="193"/>
                </a:cubicBezTo>
                <a:cubicBezTo>
                  <a:pt x="509" y="210"/>
                  <a:pt x="516" y="205"/>
                  <a:pt x="515" y="216"/>
                </a:cubicBezTo>
                <a:cubicBezTo>
                  <a:pt x="514" y="226"/>
                  <a:pt x="517" y="244"/>
                  <a:pt x="514" y="257"/>
                </a:cubicBezTo>
                <a:cubicBezTo>
                  <a:pt x="510" y="269"/>
                  <a:pt x="503" y="315"/>
                  <a:pt x="503" y="315"/>
                </a:cubicBezTo>
                <a:cubicBezTo>
                  <a:pt x="488" y="533"/>
                  <a:pt x="488" y="533"/>
                  <a:pt x="488" y="533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62" y="583"/>
                  <a:pt x="462" y="583"/>
                  <a:pt x="462" y="583"/>
                </a:cubicBezTo>
                <a:cubicBezTo>
                  <a:pt x="462" y="583"/>
                  <a:pt x="459" y="662"/>
                  <a:pt x="453" y="676"/>
                </a:cubicBezTo>
                <a:cubicBezTo>
                  <a:pt x="447" y="691"/>
                  <a:pt x="455" y="727"/>
                  <a:pt x="455" y="733"/>
                </a:cubicBezTo>
                <a:cubicBezTo>
                  <a:pt x="455" y="740"/>
                  <a:pt x="448" y="818"/>
                  <a:pt x="448" y="818"/>
                </a:cubicBezTo>
                <a:cubicBezTo>
                  <a:pt x="457" y="836"/>
                  <a:pt x="457" y="836"/>
                  <a:pt x="457" y="836"/>
                </a:cubicBezTo>
                <a:cubicBezTo>
                  <a:pt x="453" y="872"/>
                  <a:pt x="453" y="872"/>
                  <a:pt x="453" y="872"/>
                </a:cubicBezTo>
                <a:cubicBezTo>
                  <a:pt x="455" y="883"/>
                  <a:pt x="455" y="883"/>
                  <a:pt x="455" y="883"/>
                </a:cubicBezTo>
                <a:cubicBezTo>
                  <a:pt x="455" y="883"/>
                  <a:pt x="443" y="893"/>
                  <a:pt x="441" y="893"/>
                </a:cubicBezTo>
                <a:cubicBezTo>
                  <a:pt x="439" y="893"/>
                  <a:pt x="418" y="897"/>
                  <a:pt x="408" y="896"/>
                </a:cubicBezTo>
                <a:cubicBezTo>
                  <a:pt x="399" y="894"/>
                  <a:pt x="392" y="897"/>
                  <a:pt x="392" y="897"/>
                </a:cubicBezTo>
                <a:cubicBezTo>
                  <a:pt x="392" y="897"/>
                  <a:pt x="334" y="903"/>
                  <a:pt x="317" y="895"/>
                </a:cubicBezTo>
                <a:cubicBezTo>
                  <a:pt x="300" y="887"/>
                  <a:pt x="302" y="877"/>
                  <a:pt x="302" y="877"/>
                </a:cubicBezTo>
                <a:cubicBezTo>
                  <a:pt x="308" y="866"/>
                  <a:pt x="308" y="866"/>
                  <a:pt x="308" y="866"/>
                </a:cubicBezTo>
                <a:cubicBezTo>
                  <a:pt x="308" y="866"/>
                  <a:pt x="327" y="861"/>
                  <a:pt x="329" y="861"/>
                </a:cubicBezTo>
                <a:cubicBezTo>
                  <a:pt x="331" y="861"/>
                  <a:pt x="348" y="858"/>
                  <a:pt x="348" y="858"/>
                </a:cubicBezTo>
                <a:cubicBezTo>
                  <a:pt x="358" y="851"/>
                  <a:pt x="358" y="851"/>
                  <a:pt x="358" y="851"/>
                </a:cubicBezTo>
                <a:cubicBezTo>
                  <a:pt x="358" y="851"/>
                  <a:pt x="328" y="854"/>
                  <a:pt x="320" y="852"/>
                </a:cubicBezTo>
                <a:cubicBezTo>
                  <a:pt x="312" y="850"/>
                  <a:pt x="296" y="845"/>
                  <a:pt x="296" y="845"/>
                </a:cubicBezTo>
                <a:cubicBezTo>
                  <a:pt x="294" y="831"/>
                  <a:pt x="294" y="831"/>
                  <a:pt x="294" y="831"/>
                </a:cubicBezTo>
                <a:cubicBezTo>
                  <a:pt x="294" y="831"/>
                  <a:pt x="302" y="819"/>
                  <a:pt x="307" y="818"/>
                </a:cubicBezTo>
                <a:cubicBezTo>
                  <a:pt x="312" y="817"/>
                  <a:pt x="312" y="817"/>
                  <a:pt x="312" y="817"/>
                </a:cubicBezTo>
                <a:cubicBezTo>
                  <a:pt x="334" y="821"/>
                  <a:pt x="334" y="821"/>
                  <a:pt x="334" y="821"/>
                </a:cubicBezTo>
                <a:cubicBezTo>
                  <a:pt x="349" y="815"/>
                  <a:pt x="349" y="815"/>
                  <a:pt x="349" y="815"/>
                </a:cubicBezTo>
                <a:cubicBezTo>
                  <a:pt x="361" y="805"/>
                  <a:pt x="361" y="805"/>
                  <a:pt x="361" y="805"/>
                </a:cubicBezTo>
                <a:cubicBezTo>
                  <a:pt x="361" y="805"/>
                  <a:pt x="361" y="803"/>
                  <a:pt x="357" y="797"/>
                </a:cubicBezTo>
                <a:cubicBezTo>
                  <a:pt x="353" y="790"/>
                  <a:pt x="354" y="764"/>
                  <a:pt x="354" y="764"/>
                </a:cubicBezTo>
                <a:cubicBezTo>
                  <a:pt x="345" y="695"/>
                  <a:pt x="345" y="695"/>
                  <a:pt x="345" y="695"/>
                </a:cubicBezTo>
                <a:cubicBezTo>
                  <a:pt x="339" y="621"/>
                  <a:pt x="339" y="621"/>
                  <a:pt x="339" y="621"/>
                </a:cubicBezTo>
                <a:cubicBezTo>
                  <a:pt x="331" y="527"/>
                  <a:pt x="331" y="527"/>
                  <a:pt x="331" y="527"/>
                </a:cubicBezTo>
                <a:cubicBezTo>
                  <a:pt x="331" y="527"/>
                  <a:pt x="310" y="517"/>
                  <a:pt x="308" y="512"/>
                </a:cubicBezTo>
                <a:cubicBezTo>
                  <a:pt x="307" y="507"/>
                  <a:pt x="307" y="507"/>
                  <a:pt x="307" y="507"/>
                </a:cubicBezTo>
                <a:cubicBezTo>
                  <a:pt x="305" y="491"/>
                  <a:pt x="305" y="491"/>
                  <a:pt x="305" y="491"/>
                </a:cubicBezTo>
                <a:cubicBezTo>
                  <a:pt x="305" y="491"/>
                  <a:pt x="316" y="407"/>
                  <a:pt x="318" y="396"/>
                </a:cubicBezTo>
                <a:cubicBezTo>
                  <a:pt x="320" y="385"/>
                  <a:pt x="324" y="343"/>
                  <a:pt x="324" y="343"/>
                </a:cubicBezTo>
                <a:cubicBezTo>
                  <a:pt x="316" y="341"/>
                  <a:pt x="316" y="341"/>
                  <a:pt x="316" y="341"/>
                </a:cubicBezTo>
                <a:cubicBezTo>
                  <a:pt x="261" y="350"/>
                  <a:pt x="261" y="350"/>
                  <a:pt x="261" y="350"/>
                </a:cubicBezTo>
                <a:cubicBezTo>
                  <a:pt x="260" y="336"/>
                  <a:pt x="260" y="336"/>
                  <a:pt x="260" y="33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59" y="326"/>
                  <a:pt x="259" y="326"/>
                  <a:pt x="259" y="326"/>
                </a:cubicBezTo>
                <a:cubicBezTo>
                  <a:pt x="252" y="336"/>
                  <a:pt x="252" y="336"/>
                  <a:pt x="252" y="336"/>
                </a:cubicBezTo>
                <a:cubicBezTo>
                  <a:pt x="252" y="336"/>
                  <a:pt x="251" y="348"/>
                  <a:pt x="245" y="348"/>
                </a:cubicBezTo>
                <a:cubicBezTo>
                  <a:pt x="240" y="348"/>
                  <a:pt x="240" y="348"/>
                  <a:pt x="240" y="348"/>
                </a:cubicBezTo>
                <a:cubicBezTo>
                  <a:pt x="232" y="349"/>
                  <a:pt x="232" y="349"/>
                  <a:pt x="232" y="349"/>
                </a:cubicBezTo>
                <a:cubicBezTo>
                  <a:pt x="226" y="351"/>
                  <a:pt x="226" y="351"/>
                  <a:pt x="226" y="351"/>
                </a:cubicBezTo>
                <a:cubicBezTo>
                  <a:pt x="216" y="342"/>
                  <a:pt x="216" y="342"/>
                  <a:pt x="216" y="342"/>
                </a:cubicBezTo>
                <a:cubicBezTo>
                  <a:pt x="210" y="340"/>
                  <a:pt x="210" y="340"/>
                  <a:pt x="210" y="340"/>
                </a:cubicBezTo>
                <a:cubicBezTo>
                  <a:pt x="206" y="336"/>
                  <a:pt x="206" y="336"/>
                  <a:pt x="206" y="336"/>
                </a:cubicBezTo>
                <a:cubicBezTo>
                  <a:pt x="206" y="336"/>
                  <a:pt x="200" y="338"/>
                  <a:pt x="200" y="332"/>
                </a:cubicBezTo>
                <a:cubicBezTo>
                  <a:pt x="201" y="326"/>
                  <a:pt x="192" y="328"/>
                  <a:pt x="192" y="328"/>
                </a:cubicBezTo>
                <a:cubicBezTo>
                  <a:pt x="181" y="339"/>
                  <a:pt x="181" y="339"/>
                  <a:pt x="181" y="339"/>
                </a:cubicBezTo>
                <a:cubicBezTo>
                  <a:pt x="181" y="339"/>
                  <a:pt x="180" y="365"/>
                  <a:pt x="180" y="363"/>
                </a:cubicBezTo>
                <a:cubicBezTo>
                  <a:pt x="181" y="360"/>
                  <a:pt x="187" y="418"/>
                  <a:pt x="189" y="419"/>
                </a:cubicBezTo>
                <a:cubicBezTo>
                  <a:pt x="191" y="420"/>
                  <a:pt x="201" y="462"/>
                  <a:pt x="201" y="462"/>
                </a:cubicBezTo>
                <a:cubicBezTo>
                  <a:pt x="204" y="483"/>
                  <a:pt x="204" y="483"/>
                  <a:pt x="204" y="483"/>
                </a:cubicBezTo>
                <a:cubicBezTo>
                  <a:pt x="210" y="495"/>
                  <a:pt x="210" y="495"/>
                  <a:pt x="210" y="495"/>
                </a:cubicBezTo>
                <a:cubicBezTo>
                  <a:pt x="210" y="495"/>
                  <a:pt x="211" y="511"/>
                  <a:pt x="204" y="513"/>
                </a:cubicBezTo>
                <a:cubicBezTo>
                  <a:pt x="198" y="516"/>
                  <a:pt x="192" y="517"/>
                  <a:pt x="192" y="517"/>
                </a:cubicBezTo>
                <a:cubicBezTo>
                  <a:pt x="192" y="517"/>
                  <a:pt x="202" y="586"/>
                  <a:pt x="203" y="593"/>
                </a:cubicBezTo>
                <a:cubicBezTo>
                  <a:pt x="204" y="599"/>
                  <a:pt x="211" y="658"/>
                  <a:pt x="211" y="658"/>
                </a:cubicBezTo>
                <a:cubicBezTo>
                  <a:pt x="233" y="762"/>
                  <a:pt x="233" y="762"/>
                  <a:pt x="233" y="762"/>
                </a:cubicBezTo>
                <a:cubicBezTo>
                  <a:pt x="233" y="762"/>
                  <a:pt x="253" y="817"/>
                  <a:pt x="256" y="818"/>
                </a:cubicBezTo>
                <a:cubicBezTo>
                  <a:pt x="259" y="819"/>
                  <a:pt x="285" y="829"/>
                  <a:pt x="281" y="832"/>
                </a:cubicBezTo>
                <a:cubicBezTo>
                  <a:pt x="276" y="835"/>
                  <a:pt x="276" y="835"/>
                  <a:pt x="276" y="835"/>
                </a:cubicBezTo>
                <a:cubicBezTo>
                  <a:pt x="276" y="835"/>
                  <a:pt x="263" y="835"/>
                  <a:pt x="257" y="835"/>
                </a:cubicBezTo>
                <a:cubicBezTo>
                  <a:pt x="251" y="835"/>
                  <a:pt x="243" y="835"/>
                  <a:pt x="243" y="835"/>
                </a:cubicBezTo>
                <a:cubicBezTo>
                  <a:pt x="243" y="835"/>
                  <a:pt x="232" y="835"/>
                  <a:pt x="229" y="835"/>
                </a:cubicBezTo>
                <a:cubicBezTo>
                  <a:pt x="227" y="835"/>
                  <a:pt x="218" y="833"/>
                  <a:pt x="218" y="833"/>
                </a:cubicBezTo>
                <a:cubicBezTo>
                  <a:pt x="199" y="835"/>
                  <a:pt x="199" y="835"/>
                  <a:pt x="199" y="835"/>
                </a:cubicBezTo>
                <a:cubicBezTo>
                  <a:pt x="192" y="829"/>
                  <a:pt x="192" y="829"/>
                  <a:pt x="192" y="829"/>
                </a:cubicBezTo>
                <a:cubicBezTo>
                  <a:pt x="192" y="829"/>
                  <a:pt x="178" y="793"/>
                  <a:pt x="174" y="789"/>
                </a:cubicBezTo>
                <a:cubicBezTo>
                  <a:pt x="171" y="785"/>
                  <a:pt x="165" y="761"/>
                  <a:pt x="166" y="748"/>
                </a:cubicBezTo>
                <a:cubicBezTo>
                  <a:pt x="167" y="735"/>
                  <a:pt x="150" y="617"/>
                  <a:pt x="149" y="611"/>
                </a:cubicBezTo>
                <a:cubicBezTo>
                  <a:pt x="149" y="605"/>
                  <a:pt x="110" y="526"/>
                  <a:pt x="110" y="526"/>
                </a:cubicBezTo>
                <a:cubicBezTo>
                  <a:pt x="110" y="526"/>
                  <a:pt x="100" y="530"/>
                  <a:pt x="99" y="538"/>
                </a:cubicBezTo>
                <a:cubicBezTo>
                  <a:pt x="98" y="546"/>
                  <a:pt x="102" y="607"/>
                  <a:pt x="95" y="615"/>
                </a:cubicBezTo>
                <a:cubicBezTo>
                  <a:pt x="88" y="623"/>
                  <a:pt x="88" y="623"/>
                  <a:pt x="88" y="623"/>
                </a:cubicBezTo>
                <a:cubicBezTo>
                  <a:pt x="88" y="623"/>
                  <a:pt x="88" y="623"/>
                  <a:pt x="88" y="623"/>
                </a:cubicBezTo>
                <a:cubicBezTo>
                  <a:pt x="88" y="635"/>
                  <a:pt x="88" y="635"/>
                  <a:pt x="88" y="635"/>
                </a:cubicBezTo>
                <a:cubicBezTo>
                  <a:pt x="88" y="635"/>
                  <a:pt x="84" y="720"/>
                  <a:pt x="84" y="722"/>
                </a:cubicBezTo>
                <a:cubicBezTo>
                  <a:pt x="83" y="724"/>
                  <a:pt x="100" y="777"/>
                  <a:pt x="100" y="782"/>
                </a:cubicBezTo>
                <a:cubicBezTo>
                  <a:pt x="100" y="786"/>
                  <a:pt x="100" y="786"/>
                  <a:pt x="100" y="786"/>
                </a:cubicBezTo>
                <a:cubicBezTo>
                  <a:pt x="110" y="805"/>
                  <a:pt x="110" y="805"/>
                  <a:pt x="110" y="805"/>
                </a:cubicBezTo>
                <a:cubicBezTo>
                  <a:pt x="110" y="805"/>
                  <a:pt x="113" y="812"/>
                  <a:pt x="108" y="818"/>
                </a:cubicBezTo>
                <a:cubicBezTo>
                  <a:pt x="104" y="824"/>
                  <a:pt x="104" y="824"/>
                  <a:pt x="104" y="824"/>
                </a:cubicBezTo>
                <a:cubicBezTo>
                  <a:pt x="103" y="838"/>
                  <a:pt x="103" y="838"/>
                  <a:pt x="103" y="838"/>
                </a:cubicBezTo>
                <a:cubicBezTo>
                  <a:pt x="103" y="838"/>
                  <a:pt x="105" y="852"/>
                  <a:pt x="86" y="837"/>
                </a:cubicBezTo>
                <a:cubicBezTo>
                  <a:pt x="68" y="823"/>
                  <a:pt x="54" y="825"/>
                  <a:pt x="54" y="825"/>
                </a:cubicBezTo>
                <a:cubicBezTo>
                  <a:pt x="54" y="825"/>
                  <a:pt x="47" y="823"/>
                  <a:pt x="41" y="810"/>
                </a:cubicBezTo>
                <a:cubicBezTo>
                  <a:pt x="34" y="798"/>
                  <a:pt x="39" y="763"/>
                  <a:pt x="39" y="763"/>
                </a:cubicBezTo>
                <a:cubicBezTo>
                  <a:pt x="39" y="652"/>
                  <a:pt x="39" y="652"/>
                  <a:pt x="39" y="652"/>
                </a:cubicBezTo>
                <a:cubicBezTo>
                  <a:pt x="39" y="652"/>
                  <a:pt x="39" y="612"/>
                  <a:pt x="43" y="596"/>
                </a:cubicBezTo>
                <a:cubicBezTo>
                  <a:pt x="48" y="580"/>
                  <a:pt x="39" y="555"/>
                  <a:pt x="39" y="555"/>
                </a:cubicBezTo>
                <a:cubicBezTo>
                  <a:pt x="31" y="531"/>
                  <a:pt x="31" y="531"/>
                  <a:pt x="31" y="531"/>
                </a:cubicBezTo>
                <a:cubicBezTo>
                  <a:pt x="31" y="531"/>
                  <a:pt x="2" y="469"/>
                  <a:pt x="33" y="425"/>
                </a:cubicBezTo>
                <a:cubicBezTo>
                  <a:pt x="33" y="425"/>
                  <a:pt x="41" y="405"/>
                  <a:pt x="41" y="403"/>
                </a:cubicBezTo>
                <a:cubicBezTo>
                  <a:pt x="41" y="400"/>
                  <a:pt x="41" y="388"/>
                  <a:pt x="37" y="387"/>
                </a:cubicBezTo>
                <a:cubicBezTo>
                  <a:pt x="34" y="387"/>
                  <a:pt x="34" y="387"/>
                  <a:pt x="34" y="387"/>
                </a:cubicBezTo>
                <a:cubicBezTo>
                  <a:pt x="34" y="387"/>
                  <a:pt x="27" y="383"/>
                  <a:pt x="38" y="371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49" y="360"/>
                  <a:pt x="55" y="338"/>
                  <a:pt x="51" y="333"/>
                </a:cubicBezTo>
                <a:cubicBezTo>
                  <a:pt x="46" y="328"/>
                  <a:pt x="46" y="328"/>
                  <a:pt x="46" y="32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0" y="230"/>
                  <a:pt x="23" y="211"/>
                </a:cubicBezTo>
                <a:cubicBezTo>
                  <a:pt x="23" y="211"/>
                  <a:pt x="45" y="208"/>
                  <a:pt x="47" y="204"/>
                </a:cubicBezTo>
                <a:cubicBezTo>
                  <a:pt x="48" y="200"/>
                  <a:pt x="59" y="195"/>
                  <a:pt x="59" y="195"/>
                </a:cubicBezTo>
                <a:cubicBezTo>
                  <a:pt x="53" y="191"/>
                  <a:pt x="53" y="191"/>
                  <a:pt x="53" y="191"/>
                </a:cubicBezTo>
                <a:cubicBezTo>
                  <a:pt x="53" y="191"/>
                  <a:pt x="53" y="189"/>
                  <a:pt x="55" y="180"/>
                </a:cubicBezTo>
                <a:cubicBezTo>
                  <a:pt x="58" y="171"/>
                  <a:pt x="58" y="171"/>
                  <a:pt x="58" y="171"/>
                </a:cubicBezTo>
                <a:cubicBezTo>
                  <a:pt x="58" y="171"/>
                  <a:pt x="56" y="163"/>
                  <a:pt x="54" y="153"/>
                </a:cubicBezTo>
                <a:cubicBezTo>
                  <a:pt x="54" y="153"/>
                  <a:pt x="55" y="151"/>
                  <a:pt x="58" y="141"/>
                </a:cubicBezTo>
                <a:cubicBezTo>
                  <a:pt x="61" y="132"/>
                  <a:pt x="62" y="129"/>
                  <a:pt x="61" y="123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1" y="117"/>
                  <a:pt x="64" y="92"/>
                  <a:pt x="73" y="92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1"/>
                  <a:pt x="82" y="77"/>
                  <a:pt x="94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77"/>
                  <a:pt x="120" y="69"/>
                  <a:pt x="124" y="78"/>
                </a:cubicBezTo>
                <a:close/>
                <a:moveTo>
                  <a:pt x="128" y="87"/>
                </a:moveTo>
                <a:cubicBezTo>
                  <a:pt x="128" y="87"/>
                  <a:pt x="128" y="87"/>
                  <a:pt x="128" y="87"/>
                </a:cubicBezTo>
                <a:moveTo>
                  <a:pt x="138" y="248"/>
                </a:moveTo>
                <a:cubicBezTo>
                  <a:pt x="138" y="248"/>
                  <a:pt x="138" y="248"/>
                  <a:pt x="135" y="256"/>
                </a:cubicBezTo>
                <a:cubicBezTo>
                  <a:pt x="133" y="264"/>
                  <a:pt x="111" y="240"/>
                  <a:pt x="111" y="240"/>
                </a:cubicBezTo>
                <a:cubicBezTo>
                  <a:pt x="149" y="291"/>
                  <a:pt x="149" y="291"/>
                  <a:pt x="149" y="291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52" y="288"/>
                  <a:pt x="152" y="288"/>
                  <a:pt x="153" y="283"/>
                </a:cubicBezTo>
                <a:cubicBezTo>
                  <a:pt x="153" y="279"/>
                  <a:pt x="130" y="216"/>
                  <a:pt x="130" y="216"/>
                </a:cubicBezTo>
                <a:lnTo>
                  <a:pt x="138" y="248"/>
                </a:lnTo>
                <a:close/>
                <a:moveTo>
                  <a:pt x="63" y="244"/>
                </a:moveTo>
                <a:cubicBezTo>
                  <a:pt x="63" y="244"/>
                  <a:pt x="90" y="289"/>
                  <a:pt x="90" y="297"/>
                </a:cubicBezTo>
                <a:cubicBezTo>
                  <a:pt x="90" y="306"/>
                  <a:pt x="92" y="308"/>
                  <a:pt x="92" y="308"/>
                </a:cubicBezTo>
                <a:cubicBezTo>
                  <a:pt x="92" y="308"/>
                  <a:pt x="104" y="312"/>
                  <a:pt x="112" y="311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44" y="303"/>
                  <a:pt x="144" y="303"/>
                  <a:pt x="144" y="303"/>
                </a:cubicBezTo>
                <a:cubicBezTo>
                  <a:pt x="165" y="296"/>
                  <a:pt x="165" y="296"/>
                  <a:pt x="165" y="296"/>
                </a:cubicBezTo>
                <a:cubicBezTo>
                  <a:pt x="165" y="296"/>
                  <a:pt x="110" y="308"/>
                  <a:pt x="102" y="303"/>
                </a:cubicBezTo>
                <a:cubicBezTo>
                  <a:pt x="94" y="297"/>
                  <a:pt x="87" y="276"/>
                  <a:pt x="87" y="276"/>
                </a:cubicBezTo>
                <a:cubicBezTo>
                  <a:pt x="87" y="276"/>
                  <a:pt x="68" y="244"/>
                  <a:pt x="63" y="244"/>
                </a:cubicBezTo>
                <a:close/>
                <a:moveTo>
                  <a:pt x="155" y="372"/>
                </a:moveTo>
                <a:cubicBezTo>
                  <a:pt x="155" y="372"/>
                  <a:pt x="155" y="372"/>
                  <a:pt x="155" y="380"/>
                </a:cubicBezTo>
                <a:cubicBezTo>
                  <a:pt x="155" y="388"/>
                  <a:pt x="153" y="401"/>
                  <a:pt x="153" y="401"/>
                </a:cubicBezTo>
                <a:cubicBezTo>
                  <a:pt x="146" y="400"/>
                  <a:pt x="146" y="400"/>
                  <a:pt x="146" y="400"/>
                </a:cubicBezTo>
                <a:cubicBezTo>
                  <a:pt x="150" y="420"/>
                  <a:pt x="150" y="420"/>
                  <a:pt x="150" y="42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8" y="440"/>
                  <a:pt x="158" y="440"/>
                  <a:pt x="163" y="447"/>
                </a:cubicBezTo>
                <a:cubicBezTo>
                  <a:pt x="169" y="454"/>
                  <a:pt x="186" y="504"/>
                  <a:pt x="186" y="504"/>
                </a:cubicBezTo>
                <a:cubicBezTo>
                  <a:pt x="186" y="504"/>
                  <a:pt x="178" y="447"/>
                  <a:pt x="167" y="433"/>
                </a:cubicBezTo>
                <a:cubicBezTo>
                  <a:pt x="155" y="419"/>
                  <a:pt x="161" y="348"/>
                  <a:pt x="161" y="348"/>
                </a:cubicBezTo>
                <a:cubicBezTo>
                  <a:pt x="151" y="349"/>
                  <a:pt x="155" y="372"/>
                  <a:pt x="155" y="372"/>
                </a:cubicBezTo>
                <a:close/>
                <a:moveTo>
                  <a:pt x="171" y="346"/>
                </a:moveTo>
                <a:cubicBezTo>
                  <a:pt x="171" y="346"/>
                  <a:pt x="171" y="346"/>
                  <a:pt x="171" y="346"/>
                </a:cubicBezTo>
                <a:moveTo>
                  <a:pt x="46" y="399"/>
                </a:moveTo>
                <a:cubicBezTo>
                  <a:pt x="45" y="402"/>
                  <a:pt x="92" y="409"/>
                  <a:pt x="95" y="409"/>
                </a:cubicBezTo>
                <a:cubicBezTo>
                  <a:pt x="108" y="407"/>
                  <a:pt x="108" y="407"/>
                  <a:pt x="108" y="407"/>
                </a:cubicBezTo>
                <a:cubicBezTo>
                  <a:pt x="108" y="407"/>
                  <a:pt x="137" y="407"/>
                  <a:pt x="140" y="391"/>
                </a:cubicBezTo>
                <a:cubicBezTo>
                  <a:pt x="143" y="376"/>
                  <a:pt x="143" y="376"/>
                  <a:pt x="143" y="376"/>
                </a:cubicBezTo>
                <a:cubicBezTo>
                  <a:pt x="137" y="385"/>
                  <a:pt x="128" y="394"/>
                  <a:pt x="118" y="397"/>
                </a:cubicBezTo>
                <a:cubicBezTo>
                  <a:pt x="104" y="402"/>
                  <a:pt x="88" y="397"/>
                  <a:pt x="74" y="396"/>
                </a:cubicBezTo>
                <a:cubicBezTo>
                  <a:pt x="66" y="395"/>
                  <a:pt x="54" y="395"/>
                  <a:pt x="53" y="385"/>
                </a:cubicBezTo>
                <a:cubicBezTo>
                  <a:pt x="49" y="388"/>
                  <a:pt x="47" y="395"/>
                  <a:pt x="46" y="399"/>
                </a:cubicBezTo>
                <a:close/>
                <a:moveTo>
                  <a:pt x="350" y="278"/>
                </a:moveTo>
                <a:cubicBezTo>
                  <a:pt x="359" y="241"/>
                  <a:pt x="420" y="179"/>
                  <a:pt x="420" y="179"/>
                </a:cubicBezTo>
                <a:cubicBezTo>
                  <a:pt x="420" y="179"/>
                  <a:pt x="415" y="167"/>
                  <a:pt x="420" y="161"/>
                </a:cubicBezTo>
                <a:cubicBezTo>
                  <a:pt x="424" y="156"/>
                  <a:pt x="475" y="140"/>
                  <a:pt x="475" y="140"/>
                </a:cubicBezTo>
                <a:cubicBezTo>
                  <a:pt x="469" y="126"/>
                  <a:pt x="469" y="126"/>
                  <a:pt x="469" y="126"/>
                </a:cubicBezTo>
                <a:cubicBezTo>
                  <a:pt x="469" y="126"/>
                  <a:pt x="416" y="149"/>
                  <a:pt x="388" y="185"/>
                </a:cubicBezTo>
                <a:cubicBezTo>
                  <a:pt x="388" y="185"/>
                  <a:pt x="379" y="204"/>
                  <a:pt x="377" y="208"/>
                </a:cubicBezTo>
                <a:cubicBezTo>
                  <a:pt x="375" y="212"/>
                  <a:pt x="375" y="212"/>
                  <a:pt x="375" y="212"/>
                </a:cubicBezTo>
                <a:lnTo>
                  <a:pt x="350" y="278"/>
                </a:lnTo>
                <a:close/>
                <a:moveTo>
                  <a:pt x="407" y="230"/>
                </a:moveTo>
                <a:cubicBezTo>
                  <a:pt x="407" y="230"/>
                  <a:pt x="407" y="230"/>
                  <a:pt x="401" y="239"/>
                </a:cubicBezTo>
                <a:cubicBezTo>
                  <a:pt x="395" y="248"/>
                  <a:pt x="396" y="290"/>
                  <a:pt x="396" y="290"/>
                </a:cubicBezTo>
                <a:cubicBezTo>
                  <a:pt x="396" y="290"/>
                  <a:pt x="391" y="336"/>
                  <a:pt x="391" y="344"/>
                </a:cubicBezTo>
                <a:cubicBezTo>
                  <a:pt x="391" y="351"/>
                  <a:pt x="382" y="363"/>
                  <a:pt x="382" y="363"/>
                </a:cubicBezTo>
                <a:cubicBezTo>
                  <a:pt x="363" y="427"/>
                  <a:pt x="363" y="427"/>
                  <a:pt x="363" y="427"/>
                </a:cubicBezTo>
                <a:cubicBezTo>
                  <a:pt x="351" y="472"/>
                  <a:pt x="351" y="472"/>
                  <a:pt x="351" y="472"/>
                </a:cubicBezTo>
                <a:cubicBezTo>
                  <a:pt x="374" y="413"/>
                  <a:pt x="374" y="413"/>
                  <a:pt x="374" y="413"/>
                </a:cubicBezTo>
                <a:cubicBezTo>
                  <a:pt x="387" y="367"/>
                  <a:pt x="387" y="367"/>
                  <a:pt x="387" y="367"/>
                </a:cubicBezTo>
                <a:cubicBezTo>
                  <a:pt x="387" y="367"/>
                  <a:pt x="387" y="367"/>
                  <a:pt x="392" y="359"/>
                </a:cubicBezTo>
                <a:cubicBezTo>
                  <a:pt x="398" y="350"/>
                  <a:pt x="403" y="312"/>
                  <a:pt x="402" y="282"/>
                </a:cubicBezTo>
                <a:cubicBezTo>
                  <a:pt x="402" y="251"/>
                  <a:pt x="423" y="196"/>
                  <a:pt x="423" y="196"/>
                </a:cubicBezTo>
                <a:lnTo>
                  <a:pt x="407" y="230"/>
                </a:lnTo>
                <a:close/>
                <a:moveTo>
                  <a:pt x="360" y="495"/>
                </a:moveTo>
                <a:cubicBezTo>
                  <a:pt x="400" y="528"/>
                  <a:pt x="407" y="499"/>
                  <a:pt x="407" y="499"/>
                </a:cubicBezTo>
                <a:cubicBezTo>
                  <a:pt x="407" y="499"/>
                  <a:pt x="407" y="499"/>
                  <a:pt x="400" y="505"/>
                </a:cubicBezTo>
                <a:cubicBezTo>
                  <a:pt x="394" y="510"/>
                  <a:pt x="354" y="483"/>
                  <a:pt x="354" y="483"/>
                </a:cubicBezTo>
                <a:cubicBezTo>
                  <a:pt x="353" y="493"/>
                  <a:pt x="360" y="495"/>
                  <a:pt x="360" y="495"/>
                </a:cubicBezTo>
                <a:close/>
                <a:moveTo>
                  <a:pt x="417" y="464"/>
                </a:moveTo>
                <a:cubicBezTo>
                  <a:pt x="417" y="464"/>
                  <a:pt x="417" y="464"/>
                  <a:pt x="450" y="414"/>
                </a:cubicBezTo>
                <a:cubicBezTo>
                  <a:pt x="483" y="363"/>
                  <a:pt x="502" y="265"/>
                  <a:pt x="502" y="265"/>
                </a:cubicBezTo>
                <a:cubicBezTo>
                  <a:pt x="493" y="270"/>
                  <a:pt x="493" y="270"/>
                  <a:pt x="493" y="270"/>
                </a:cubicBezTo>
                <a:cubicBezTo>
                  <a:pt x="493" y="270"/>
                  <a:pt x="459" y="399"/>
                  <a:pt x="419" y="461"/>
                </a:cubicBezTo>
                <a:moveTo>
                  <a:pt x="461" y="544"/>
                </a:moveTo>
                <a:cubicBezTo>
                  <a:pt x="461" y="544"/>
                  <a:pt x="388" y="539"/>
                  <a:pt x="387" y="539"/>
                </a:cubicBezTo>
                <a:cubicBezTo>
                  <a:pt x="392" y="539"/>
                  <a:pt x="392" y="560"/>
                  <a:pt x="390" y="563"/>
                </a:cubicBezTo>
                <a:cubicBezTo>
                  <a:pt x="383" y="572"/>
                  <a:pt x="374" y="569"/>
                  <a:pt x="363" y="570"/>
                </a:cubicBezTo>
                <a:cubicBezTo>
                  <a:pt x="375" y="569"/>
                  <a:pt x="385" y="580"/>
                  <a:pt x="396" y="569"/>
                </a:cubicBezTo>
                <a:cubicBezTo>
                  <a:pt x="397" y="567"/>
                  <a:pt x="402" y="553"/>
                  <a:pt x="401" y="553"/>
                </a:cubicBezTo>
                <a:cubicBezTo>
                  <a:pt x="422" y="548"/>
                  <a:pt x="422" y="548"/>
                  <a:pt x="422" y="548"/>
                </a:cubicBezTo>
                <a:cubicBezTo>
                  <a:pt x="458" y="549"/>
                  <a:pt x="458" y="549"/>
                  <a:pt x="458" y="549"/>
                </a:cubicBezTo>
                <a:lnTo>
                  <a:pt x="461" y="544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28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TRENGTHS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52800" y="762000"/>
            <a:ext cx="2563202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PERTAMA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796" y="15240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Mempunyai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koleksi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bahan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arkib</a:t>
            </a:r>
            <a:r>
              <a:rPr lang="en-MY" sz="3200" dirty="0" smtClean="0">
                <a:latin typeface="Tw Cen MT" panose="020B0602020104020603" pitchFamily="34" charset="0"/>
              </a:rPr>
              <a:t> yang </a:t>
            </a:r>
            <a:r>
              <a:rPr lang="en-MY" sz="3200" dirty="0" err="1" smtClean="0">
                <a:latin typeface="Tw Cen MT" panose="020B0602020104020603" pitchFamily="34" charset="0"/>
              </a:rPr>
              <a:t>bernilai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memori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institusi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76800" y="2743200"/>
            <a:ext cx="4114800" cy="3589382"/>
            <a:chOff x="5181600" y="2889628"/>
            <a:chExt cx="3886200" cy="3589382"/>
          </a:xfrm>
        </p:grpSpPr>
        <p:sp>
          <p:nvSpPr>
            <p:cNvPr id="26" name="Text Placeholder 3"/>
            <p:cNvSpPr txBox="1">
              <a:spLocks/>
            </p:cNvSpPr>
            <p:nvPr/>
          </p:nvSpPr>
          <p:spPr>
            <a:xfrm>
              <a:off x="5575606" y="2895600"/>
              <a:ext cx="3415994" cy="4308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Fail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Peribadi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Staf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(1967-2010)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1381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kotak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x 5 fail = 6,905 fail</a:t>
              </a: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5181600" y="288962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5181600" y="343161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FF3F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5181600" y="395809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2AC2A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5575606" y="3440446"/>
              <a:ext cx="3415994" cy="43088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F5F"/>
                  </a:solidFill>
                  <a:effectLst/>
                  <a:uLnTx/>
                  <a:uFillTx/>
                </a:rPr>
                <a:t>Fail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3F5F"/>
                  </a:solidFill>
                  <a:effectLst/>
                  <a:uLnTx/>
                  <a:uFillTx/>
                </a:rPr>
                <a:t>Pelajar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F5F"/>
                  </a:solidFill>
                  <a:effectLst/>
                  <a:uLnTx/>
                  <a:uFillTx/>
                </a:rPr>
                <a:t> (1966-2003)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5667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kotak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x 35 fail = 186,262 fail</a:t>
              </a:r>
            </a:p>
          </p:txBody>
        </p: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5575606" y="3973846"/>
              <a:ext cx="3492194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Fail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Pentadbiran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dan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Rekod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Penting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/>
                  <a:uLnTx/>
                  <a:uFillTx/>
                </a:rPr>
                <a:t> </a:t>
              </a:r>
              <a:r>
                <a:rPr lang="en-US" sz="1400" b="1" kern="0" dirty="0" smtClean="0">
                  <a:solidFill>
                    <a:srgbClr val="2AC2AC"/>
                  </a:solidFill>
                </a:rPr>
                <a:t>(1959-2015)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2453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kotak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x 5 fail = 12,265 fail</a:t>
              </a:r>
            </a:p>
          </p:txBody>
        </p:sp>
        <p:sp>
          <p:nvSpPr>
            <p:cNvPr id="32" name="Freeform 45"/>
            <p:cNvSpPr>
              <a:spLocks noEditPoints="1"/>
            </p:cNvSpPr>
            <p:nvPr/>
          </p:nvSpPr>
          <p:spPr bwMode="auto">
            <a:xfrm>
              <a:off x="5181600" y="4476170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3BC7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5575606" y="4483672"/>
              <a:ext cx="3415994" cy="8617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/>
                  <a:uLnTx/>
                  <a:uFillTx/>
                </a:rPr>
                <a:t>Keratan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/>
                  <a:uLnTx/>
                  <a:uFillTx/>
                </a:rPr>
                <a:t>Akhbar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BC7E2"/>
                  </a:solidFill>
                  <a:effectLst/>
                  <a:uLnTx/>
                  <a:uFillTx/>
                </a:rPr>
                <a:t>UiTM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effectLst/>
                  <a:uLnTx/>
                  <a:uFillTx/>
                </a:rPr>
                <a:t> (2008-Julai 2015)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</a:b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Keratan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Akhbar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baharu</a:t>
              </a:r>
              <a:r>
                <a:rPr 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= 3,475 </a:t>
              </a: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helai</a:t>
              </a:r>
              <a:endPara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Keratan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Akhbar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lama = 6,450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helai</a:t>
              </a:r>
              <a:endPara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baseline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Keratan</a:t>
              </a:r>
              <a:r>
                <a:rPr lang="en-US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Akhbar</a:t>
              </a:r>
              <a:r>
                <a:rPr lang="en-US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UiTM</a:t>
              </a:r>
              <a:r>
                <a:rPr lang="en-US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(1976-1985)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45"/>
            <p:cNvSpPr>
              <a:spLocks noEditPoints="1"/>
            </p:cNvSpPr>
            <p:nvPr/>
          </p:nvSpPr>
          <p:spPr bwMode="auto">
            <a:xfrm>
              <a:off x="5190309" y="5386810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5575606" y="5401792"/>
              <a:ext cx="3415994" cy="107721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Koleksi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Gambar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 –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tokoh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,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peritiwa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, program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Imej</a:t>
              </a:r>
              <a:r>
                <a:rPr lang="en-US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- d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alam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server = 76,706 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keping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Fizikal</a:t>
              </a:r>
              <a:r>
                <a:rPr lang="en-US" sz="14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- (row material) = 50,000 </a:t>
              </a: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keping</a:t>
              </a:r>
              <a:endPara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Fizikal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telah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discan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(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sampul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surat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berasid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)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= 10,104 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</a:t>
              </a:r>
              <a:r>
                <a:rPr 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kumimoji="0" lang="en-US" sz="1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ing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39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59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57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55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53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ound Same Side Corner Rectangle 50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2819400"/>
            <a:ext cx="4293963" cy="3404175"/>
            <a:chOff x="457200" y="2819400"/>
            <a:chExt cx="4293963" cy="3404175"/>
          </a:xfrm>
        </p:grpSpPr>
        <p:sp>
          <p:nvSpPr>
            <p:cNvPr id="10" name="Arc 9"/>
            <p:cNvSpPr/>
            <p:nvPr/>
          </p:nvSpPr>
          <p:spPr>
            <a:xfrm>
              <a:off x="1640138" y="3109206"/>
              <a:ext cx="2837070" cy="2837068"/>
            </a:xfrm>
            <a:prstGeom prst="arc">
              <a:avLst>
                <a:gd name="adj1" fmla="val 16200000"/>
                <a:gd name="adj2" fmla="val 5391656"/>
              </a:avLst>
            </a:prstGeom>
            <a:noFill/>
            <a:ln w="19050" cap="flat" cmpd="sng" algn="ctr">
              <a:solidFill>
                <a:srgbClr val="FFFFFF">
                  <a:lumMod val="7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" y="4014056"/>
              <a:ext cx="3098295" cy="1091525"/>
              <a:chOff x="1" y="2466303"/>
              <a:chExt cx="3707894" cy="1091525"/>
            </a:xfrm>
          </p:grpSpPr>
          <p:sp>
            <p:nvSpPr>
              <p:cNvPr id="13" name="Round Same Side Corner Rectangle 12"/>
              <p:cNvSpPr/>
              <p:nvPr/>
            </p:nvSpPr>
            <p:spPr>
              <a:xfrm rot="5400000">
                <a:off x="1335484" y="1185418"/>
                <a:ext cx="1036927" cy="370789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ound Same Side Corner Rectangle 13"/>
              <p:cNvSpPr/>
              <p:nvPr/>
            </p:nvSpPr>
            <p:spPr>
              <a:xfrm rot="5400000">
                <a:off x="1335484" y="1130820"/>
                <a:ext cx="1036927" cy="370789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Sev01"/>
            <p:cNvSpPr>
              <a:spLocks noChangeAspect="1"/>
            </p:cNvSpPr>
            <p:nvPr/>
          </p:nvSpPr>
          <p:spPr>
            <a:xfrm>
              <a:off x="2607277" y="4110307"/>
              <a:ext cx="844428" cy="844426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4028707" y="4171293"/>
              <a:ext cx="722456" cy="722454"/>
            </a:xfrm>
            <a:prstGeom prst="ellipse">
              <a:avLst/>
            </a:prstGeom>
            <a:solidFill>
              <a:srgbClr val="2AC2AC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3667479" y="3137785"/>
              <a:ext cx="722456" cy="722454"/>
            </a:xfrm>
            <a:prstGeom prst="ellipse">
              <a:avLst/>
            </a:prstGeom>
            <a:solidFill>
              <a:srgbClr val="FF3F5F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20" name="Sev01"/>
            <p:cNvSpPr>
              <a:spLocks noChangeAspect="1"/>
            </p:cNvSpPr>
            <p:nvPr/>
          </p:nvSpPr>
          <p:spPr>
            <a:xfrm>
              <a:off x="2668263" y="2819400"/>
              <a:ext cx="722456" cy="722454"/>
            </a:xfrm>
            <a:prstGeom prst="ellipse">
              <a:avLst/>
            </a:prstGeom>
            <a:solidFill>
              <a:srgbClr val="FFC000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22" name="Sev01"/>
            <p:cNvSpPr>
              <a:spLocks noChangeAspect="1"/>
            </p:cNvSpPr>
            <p:nvPr/>
          </p:nvSpPr>
          <p:spPr>
            <a:xfrm flipH="1">
              <a:off x="3645125" y="5167808"/>
              <a:ext cx="722456" cy="722454"/>
            </a:xfrm>
            <a:prstGeom prst="ellipse">
              <a:avLst/>
            </a:prstGeom>
            <a:solidFill>
              <a:srgbClr val="3BC7E2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24" name="Sev01"/>
            <p:cNvSpPr>
              <a:spLocks noChangeAspect="1"/>
            </p:cNvSpPr>
            <p:nvPr/>
          </p:nvSpPr>
          <p:spPr>
            <a:xfrm flipH="1">
              <a:off x="2668263" y="5501121"/>
              <a:ext cx="722456" cy="722454"/>
            </a:xfrm>
            <a:prstGeom prst="ellipse">
              <a:avLst/>
            </a:prstGeom>
            <a:solidFill>
              <a:srgbClr val="7F739A"/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685801" y="4038600"/>
              <a:ext cx="1859269" cy="98488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Koleksi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Bahan</a:t>
              </a:r>
              <a:r>
                <a:rPr kumimoji="0" lang="en-US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Arkib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/>
              </a:r>
              <a:b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</a:b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Jumlah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keseluruhan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Sehingga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Mei 2016 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353,361 </a:t>
              </a:r>
              <a:r>
                <a:rPr lang="en-US" b="1" kern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dokumen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2772621" y="4266125"/>
              <a:ext cx="532790" cy="53279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52"/>
            <p:cNvSpPr>
              <a:spLocks noEditPoints="1"/>
            </p:cNvSpPr>
            <p:nvPr/>
          </p:nvSpPr>
          <p:spPr bwMode="auto">
            <a:xfrm>
              <a:off x="2857394" y="5740588"/>
              <a:ext cx="327800" cy="265214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201"/>
            <p:cNvSpPr>
              <a:spLocks noEditPoints="1"/>
            </p:cNvSpPr>
            <p:nvPr/>
          </p:nvSpPr>
          <p:spPr bwMode="auto">
            <a:xfrm>
              <a:off x="3810000" y="5334000"/>
              <a:ext cx="394336" cy="340026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197"/>
            <p:cNvSpPr>
              <a:spLocks noEditPoints="1"/>
            </p:cNvSpPr>
            <p:nvPr/>
          </p:nvSpPr>
          <p:spPr bwMode="auto">
            <a:xfrm>
              <a:off x="3847732" y="3337585"/>
              <a:ext cx="352125" cy="276642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166"/>
            <p:cNvSpPr>
              <a:spLocks noEditPoints="1"/>
            </p:cNvSpPr>
            <p:nvPr/>
          </p:nvSpPr>
          <p:spPr bwMode="auto">
            <a:xfrm>
              <a:off x="2894456" y="2957171"/>
              <a:ext cx="290737" cy="375086"/>
            </a:xfrm>
            <a:custGeom>
              <a:avLst/>
              <a:gdLst>
                <a:gd name="T0" fmla="*/ 20 w 77"/>
                <a:gd name="T1" fmla="*/ 37 h 113"/>
                <a:gd name="T2" fmla="*/ 20 w 77"/>
                <a:gd name="T3" fmla="*/ 12 h 113"/>
                <a:gd name="T4" fmla="*/ 57 w 77"/>
                <a:gd name="T5" fmla="*/ 12 h 113"/>
                <a:gd name="T6" fmla="*/ 56 w 77"/>
                <a:gd name="T7" fmla="*/ 36 h 113"/>
                <a:gd name="T8" fmla="*/ 52 w 77"/>
                <a:gd name="T9" fmla="*/ 47 h 113"/>
                <a:gd name="T10" fmla="*/ 38 w 77"/>
                <a:gd name="T11" fmla="*/ 54 h 113"/>
                <a:gd name="T12" fmla="*/ 38 w 77"/>
                <a:gd name="T13" fmla="*/ 54 h 113"/>
                <a:gd name="T14" fmla="*/ 25 w 77"/>
                <a:gd name="T15" fmla="*/ 47 h 113"/>
                <a:gd name="T16" fmla="*/ 20 w 77"/>
                <a:gd name="T17" fmla="*/ 37 h 113"/>
                <a:gd name="T18" fmla="*/ 12 w 77"/>
                <a:gd name="T19" fmla="*/ 108 h 113"/>
                <a:gd name="T20" fmla="*/ 66 w 77"/>
                <a:gd name="T21" fmla="*/ 108 h 113"/>
                <a:gd name="T22" fmla="*/ 63 w 77"/>
                <a:gd name="T23" fmla="*/ 113 h 113"/>
                <a:gd name="T24" fmla="*/ 15 w 77"/>
                <a:gd name="T25" fmla="*/ 113 h 113"/>
                <a:gd name="T26" fmla="*/ 12 w 77"/>
                <a:gd name="T27" fmla="*/ 108 h 113"/>
                <a:gd name="T28" fmla="*/ 69 w 77"/>
                <a:gd name="T29" fmla="*/ 67 h 113"/>
                <a:gd name="T30" fmla="*/ 75 w 77"/>
                <a:gd name="T31" fmla="*/ 90 h 113"/>
                <a:gd name="T32" fmla="*/ 67 w 77"/>
                <a:gd name="T33" fmla="*/ 104 h 113"/>
                <a:gd name="T34" fmla="*/ 65 w 77"/>
                <a:gd name="T35" fmla="*/ 104 h 113"/>
                <a:gd name="T36" fmla="*/ 65 w 77"/>
                <a:gd name="T37" fmla="*/ 73 h 113"/>
                <a:gd name="T38" fmla="*/ 41 w 77"/>
                <a:gd name="T39" fmla="*/ 73 h 113"/>
                <a:gd name="T40" fmla="*/ 48 w 77"/>
                <a:gd name="T41" fmla="*/ 57 h 113"/>
                <a:gd name="T42" fmla="*/ 50 w 77"/>
                <a:gd name="T43" fmla="*/ 55 h 113"/>
                <a:gd name="T44" fmla="*/ 64 w 77"/>
                <a:gd name="T45" fmla="*/ 58 h 113"/>
                <a:gd name="T46" fmla="*/ 65 w 77"/>
                <a:gd name="T47" fmla="*/ 58 h 113"/>
                <a:gd name="T48" fmla="*/ 65 w 77"/>
                <a:gd name="T49" fmla="*/ 59 h 113"/>
                <a:gd name="T50" fmla="*/ 69 w 77"/>
                <a:gd name="T51" fmla="*/ 68 h 113"/>
                <a:gd name="T52" fmla="*/ 69 w 77"/>
                <a:gd name="T53" fmla="*/ 67 h 113"/>
                <a:gd name="T54" fmla="*/ 13 w 77"/>
                <a:gd name="T55" fmla="*/ 104 h 113"/>
                <a:gd name="T56" fmla="*/ 10 w 77"/>
                <a:gd name="T57" fmla="*/ 104 h 113"/>
                <a:gd name="T58" fmla="*/ 2 w 77"/>
                <a:gd name="T59" fmla="*/ 90 h 113"/>
                <a:gd name="T60" fmla="*/ 8 w 77"/>
                <a:gd name="T61" fmla="*/ 67 h 113"/>
                <a:gd name="T62" fmla="*/ 13 w 77"/>
                <a:gd name="T63" fmla="*/ 58 h 113"/>
                <a:gd name="T64" fmla="*/ 13 w 77"/>
                <a:gd name="T65" fmla="*/ 58 h 113"/>
                <a:gd name="T66" fmla="*/ 14 w 77"/>
                <a:gd name="T67" fmla="*/ 58 h 113"/>
                <a:gd name="T68" fmla="*/ 27 w 77"/>
                <a:gd name="T69" fmla="*/ 55 h 113"/>
                <a:gd name="T70" fmla="*/ 29 w 77"/>
                <a:gd name="T71" fmla="*/ 57 h 113"/>
                <a:gd name="T72" fmla="*/ 37 w 77"/>
                <a:gd name="T73" fmla="*/ 73 h 113"/>
                <a:gd name="T74" fmla="*/ 13 w 77"/>
                <a:gd name="T75" fmla="*/ 73 h 113"/>
                <a:gd name="T76" fmla="*/ 13 w 77"/>
                <a:gd name="T77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113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135"/>
            <p:cNvSpPr>
              <a:spLocks noEditPoints="1"/>
            </p:cNvSpPr>
            <p:nvPr/>
          </p:nvSpPr>
          <p:spPr bwMode="auto">
            <a:xfrm>
              <a:off x="4239299" y="4376684"/>
              <a:ext cx="327485" cy="267046"/>
            </a:xfrm>
            <a:custGeom>
              <a:avLst/>
              <a:gdLst>
                <a:gd name="T0" fmla="*/ 81 w 94"/>
                <a:gd name="T1" fmla="*/ 68 h 68"/>
                <a:gd name="T2" fmla="*/ 93 w 94"/>
                <a:gd name="T3" fmla="*/ 32 h 68"/>
                <a:gd name="T4" fmla="*/ 94 w 94"/>
                <a:gd name="T5" fmla="*/ 30 h 68"/>
                <a:gd name="T6" fmla="*/ 93 w 94"/>
                <a:gd name="T7" fmla="*/ 27 h 68"/>
                <a:gd name="T8" fmla="*/ 91 w 94"/>
                <a:gd name="T9" fmla="*/ 26 h 68"/>
                <a:gd name="T10" fmla="*/ 76 w 94"/>
                <a:gd name="T11" fmla="*/ 45 h 68"/>
                <a:gd name="T12" fmla="*/ 59 w 94"/>
                <a:gd name="T13" fmla="*/ 25 h 68"/>
                <a:gd name="T14" fmla="*/ 33 w 94"/>
                <a:gd name="T15" fmla="*/ 25 h 68"/>
                <a:gd name="T16" fmla="*/ 27 w 94"/>
                <a:gd name="T17" fmla="*/ 28 h 68"/>
                <a:gd name="T18" fmla="*/ 22 w 94"/>
                <a:gd name="T19" fmla="*/ 34 h 68"/>
                <a:gd name="T20" fmla="*/ 10 w 94"/>
                <a:gd name="T21" fmla="*/ 68 h 68"/>
                <a:gd name="T22" fmla="*/ 81 w 94"/>
                <a:gd name="T23" fmla="*/ 68 h 68"/>
                <a:gd name="T24" fmla="*/ 69 w 94"/>
                <a:gd name="T25" fmla="*/ 22 h 68"/>
                <a:gd name="T26" fmla="*/ 55 w 94"/>
                <a:gd name="T27" fmla="*/ 4 h 68"/>
                <a:gd name="T28" fmla="*/ 55 w 94"/>
                <a:gd name="T29" fmla="*/ 0 h 68"/>
                <a:gd name="T30" fmla="*/ 82 w 94"/>
                <a:gd name="T31" fmla="*/ 22 h 68"/>
                <a:gd name="T32" fmla="*/ 88 w 94"/>
                <a:gd name="T33" fmla="*/ 22 h 68"/>
                <a:gd name="T34" fmla="*/ 76 w 94"/>
                <a:gd name="T35" fmla="*/ 37 h 68"/>
                <a:gd name="T36" fmla="*/ 63 w 94"/>
                <a:gd name="T37" fmla="*/ 22 h 68"/>
                <a:gd name="T38" fmla="*/ 69 w 94"/>
                <a:gd name="T39" fmla="*/ 22 h 68"/>
                <a:gd name="T40" fmla="*/ 56 w 94"/>
                <a:gd name="T41" fmla="*/ 10 h 68"/>
                <a:gd name="T42" fmla="*/ 61 w 94"/>
                <a:gd name="T43" fmla="*/ 16 h 68"/>
                <a:gd name="T44" fmla="*/ 29 w 94"/>
                <a:gd name="T45" fmla="*/ 16 h 68"/>
                <a:gd name="T46" fmla="*/ 20 w 94"/>
                <a:gd name="T47" fmla="*/ 19 h 68"/>
                <a:gd name="T48" fmla="*/ 14 w 94"/>
                <a:gd name="T49" fmla="*/ 27 h 68"/>
                <a:gd name="T50" fmla="*/ 4 w 94"/>
                <a:gd name="T51" fmla="*/ 57 h 68"/>
                <a:gd name="T52" fmla="*/ 0 w 94"/>
                <a:gd name="T53" fmla="*/ 53 h 68"/>
                <a:gd name="T54" fmla="*/ 0 w 94"/>
                <a:gd name="T55" fmla="*/ 5 h 68"/>
                <a:gd name="T56" fmla="*/ 4 w 94"/>
                <a:gd name="T57" fmla="*/ 1 h 68"/>
                <a:gd name="T58" fmla="*/ 27 w 94"/>
                <a:gd name="T59" fmla="*/ 1 h 68"/>
                <a:gd name="T60" fmla="*/ 35 w 94"/>
                <a:gd name="T61" fmla="*/ 10 h 68"/>
                <a:gd name="T62" fmla="*/ 56 w 94"/>
                <a:gd name="T63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68">
                  <a:moveTo>
                    <a:pt x="81" y="68"/>
                  </a:moveTo>
                  <a:cubicBezTo>
                    <a:pt x="93" y="32"/>
                    <a:pt x="93" y="32"/>
                    <a:pt x="93" y="32"/>
                  </a:cubicBezTo>
                  <a:cubicBezTo>
                    <a:pt x="94" y="31"/>
                    <a:pt x="94" y="31"/>
                    <a:pt x="94" y="30"/>
                  </a:cubicBezTo>
                  <a:cubicBezTo>
                    <a:pt x="94" y="29"/>
                    <a:pt x="94" y="28"/>
                    <a:pt x="93" y="27"/>
                  </a:cubicBezTo>
                  <a:cubicBezTo>
                    <a:pt x="93" y="27"/>
                    <a:pt x="92" y="26"/>
                    <a:pt x="91" y="2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25"/>
                    <a:pt x="29" y="26"/>
                    <a:pt x="27" y="28"/>
                  </a:cubicBezTo>
                  <a:cubicBezTo>
                    <a:pt x="25" y="29"/>
                    <a:pt x="23" y="31"/>
                    <a:pt x="22" y="34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1" y="68"/>
                    <a:pt x="81" y="68"/>
                    <a:pt x="81" y="68"/>
                  </a:cubicBezTo>
                  <a:close/>
                  <a:moveTo>
                    <a:pt x="69" y="22"/>
                  </a:moveTo>
                  <a:cubicBezTo>
                    <a:pt x="67" y="14"/>
                    <a:pt x="62" y="7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8" y="2"/>
                    <a:pt x="79" y="9"/>
                    <a:pt x="82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56" y="10"/>
                  </a:moveTo>
                  <a:cubicBezTo>
                    <a:pt x="58" y="12"/>
                    <a:pt x="60" y="14"/>
                    <a:pt x="6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6" y="16"/>
                    <a:pt x="23" y="17"/>
                    <a:pt x="20" y="19"/>
                  </a:cubicBezTo>
                  <a:cubicBezTo>
                    <a:pt x="17" y="21"/>
                    <a:pt x="15" y="24"/>
                    <a:pt x="14" y="2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7"/>
                    <a:pt x="0" y="55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pPr/>
              <a:t>3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1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TRENGTHS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34314" y="861536"/>
            <a:ext cx="1800173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KEDUA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0" y="1447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dirty="0" err="1" smtClean="0">
                <a:latin typeface="Tw Cen MT" panose="020B0602020104020603" pitchFamily="34" charset="0"/>
              </a:rPr>
              <a:t>Mempunyai</a:t>
            </a:r>
            <a:r>
              <a:rPr lang="en-MY" sz="3600" dirty="0" smtClean="0">
                <a:latin typeface="Tw Cen MT" panose="020B0602020104020603" pitchFamily="34" charset="0"/>
              </a:rPr>
              <a:t> Unit </a:t>
            </a:r>
            <a:r>
              <a:rPr lang="en-MY" sz="3600" dirty="0" err="1" smtClean="0">
                <a:latin typeface="Tw Cen MT" panose="020B0602020104020603" pitchFamily="34" charset="0"/>
              </a:rPr>
              <a:t>Arkib</a:t>
            </a:r>
            <a:r>
              <a:rPr lang="en-MY" sz="3600" dirty="0" smtClean="0">
                <a:latin typeface="Tw Cen MT" panose="020B0602020104020603" pitchFamily="34" charset="0"/>
              </a:rPr>
              <a:t> di </a:t>
            </a:r>
            <a:r>
              <a:rPr lang="en-MY" sz="3600" dirty="0" err="1" smtClean="0">
                <a:latin typeface="Tw Cen MT" panose="020B0602020104020603" pitchFamily="34" charset="0"/>
              </a:rPr>
              <a:t>setiap</a:t>
            </a:r>
            <a:r>
              <a:rPr lang="en-MY" sz="3600" dirty="0" smtClean="0">
                <a:latin typeface="Tw Cen MT" panose="020B0602020104020603" pitchFamily="34" charset="0"/>
              </a:rPr>
              <a:t> </a:t>
            </a:r>
            <a:r>
              <a:rPr lang="en-MY" sz="3600" dirty="0" err="1" smtClean="0">
                <a:latin typeface="Tw Cen MT" panose="020B0602020104020603" pitchFamily="34" charset="0"/>
              </a:rPr>
              <a:t>cawangan</a:t>
            </a:r>
            <a:endParaRPr lang="en-MY" sz="3600" dirty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35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6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9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42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45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ound Same Side Corner Rectangle 54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5260" y="2286000"/>
            <a:ext cx="8560140" cy="4179155"/>
            <a:chOff x="65204" y="2210559"/>
            <a:chExt cx="8560140" cy="4179155"/>
          </a:xfrm>
        </p:grpSpPr>
        <p:grpSp>
          <p:nvGrpSpPr>
            <p:cNvPr id="2" name="Group 1"/>
            <p:cNvGrpSpPr/>
            <p:nvPr/>
          </p:nvGrpSpPr>
          <p:grpSpPr>
            <a:xfrm>
              <a:off x="1310144" y="2407114"/>
              <a:ext cx="7315200" cy="3908583"/>
              <a:chOff x="835501" y="1906808"/>
              <a:chExt cx="7315200" cy="3908583"/>
            </a:xfrm>
          </p:grpSpPr>
          <p:pic>
            <p:nvPicPr>
              <p:cNvPr id="1026" name="Picture 2" descr="http://www.alamghaib.com/Classified/img/all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501" y="2157791"/>
                <a:ext cx="7315200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Freeform 83"/>
              <p:cNvSpPr>
                <a:spLocks noEditPoints="1"/>
              </p:cNvSpPr>
              <p:nvPr/>
            </p:nvSpPr>
            <p:spPr bwMode="auto">
              <a:xfrm>
                <a:off x="1036350" y="1906808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99CC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83"/>
              <p:cNvSpPr>
                <a:spLocks noEditPoints="1"/>
              </p:cNvSpPr>
              <p:nvPr/>
            </p:nvSpPr>
            <p:spPr bwMode="auto">
              <a:xfrm>
                <a:off x="1645697" y="3674017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FF3F5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83"/>
              <p:cNvSpPr>
                <a:spLocks noEditPoints="1"/>
              </p:cNvSpPr>
              <p:nvPr/>
            </p:nvSpPr>
            <p:spPr bwMode="auto">
              <a:xfrm>
                <a:off x="2207101" y="4377253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2AC2AC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83"/>
              <p:cNvSpPr>
                <a:spLocks noEditPoints="1"/>
              </p:cNvSpPr>
              <p:nvPr/>
            </p:nvSpPr>
            <p:spPr bwMode="auto">
              <a:xfrm>
                <a:off x="1425646" y="3054331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3BC7E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83"/>
              <p:cNvSpPr>
                <a:spLocks noEditPoints="1"/>
              </p:cNvSpPr>
              <p:nvPr/>
            </p:nvSpPr>
            <p:spPr bwMode="auto">
              <a:xfrm>
                <a:off x="2678388" y="3779209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7032052" y="2990381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7F739A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83"/>
              <p:cNvSpPr>
                <a:spLocks noEditPoints="1"/>
              </p:cNvSpPr>
              <p:nvPr/>
            </p:nvSpPr>
            <p:spPr bwMode="auto">
              <a:xfrm>
                <a:off x="2077786" y="2621767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2993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83"/>
              <p:cNvSpPr>
                <a:spLocks noEditPoints="1"/>
              </p:cNvSpPr>
              <p:nvPr/>
            </p:nvSpPr>
            <p:spPr bwMode="auto">
              <a:xfrm>
                <a:off x="2705015" y="2936966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83"/>
              <p:cNvSpPr>
                <a:spLocks noEditPoints="1"/>
              </p:cNvSpPr>
              <p:nvPr/>
            </p:nvSpPr>
            <p:spPr bwMode="auto">
              <a:xfrm>
                <a:off x="1340897" y="2184211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83"/>
              <p:cNvSpPr>
                <a:spLocks noEditPoints="1"/>
              </p:cNvSpPr>
              <p:nvPr/>
            </p:nvSpPr>
            <p:spPr bwMode="auto">
              <a:xfrm>
                <a:off x="2102705" y="3925494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83"/>
              <p:cNvSpPr>
                <a:spLocks noEditPoints="1"/>
              </p:cNvSpPr>
              <p:nvPr/>
            </p:nvSpPr>
            <p:spPr bwMode="auto">
              <a:xfrm>
                <a:off x="2969216" y="4580583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FF00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83"/>
              <p:cNvSpPr>
                <a:spLocks noEditPoints="1"/>
              </p:cNvSpPr>
              <p:nvPr/>
            </p:nvSpPr>
            <p:spPr bwMode="auto">
              <a:xfrm>
                <a:off x="1024353" y="2551975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6600CC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492494" y="4084140"/>
                <a:ext cx="340286" cy="440442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rgbClr val="FF6699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90944" y="2210559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9CC00"/>
                  </a:solidFill>
                  <a:uLnTx/>
                  <a:uFillTx/>
                </a:rPr>
                <a:t>Perlis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9CC00"/>
                </a:solidFill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Perpustakaan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Kampus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Arau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6237" y="5562667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2AC2AC"/>
                  </a:solidFill>
                </a:rPr>
                <a:t>Melaka</a:t>
              </a:r>
            </a:p>
            <a:p>
              <a:pPr algn="ctr"/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Lendu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5744" y="4420359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FF3F5F"/>
                  </a:solidFill>
                </a:rPr>
                <a:t>Selangor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/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Puncak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Alam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8051" y="3815659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BC7E2"/>
                  </a:solidFill>
                  <a:uLnTx/>
                  <a:uFillTx/>
                </a:rPr>
                <a:t>Perak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BC7E2"/>
                </a:solidFill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Seri Iskandar 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80395" y="2722587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93FF"/>
                  </a:solidFill>
                  <a:effectLst/>
                  <a:uLnTx/>
                  <a:uFillTx/>
                </a:rPr>
                <a:t>Kelantan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/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Machang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63451" y="3613619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</a:rPr>
                <a:t>Terengganu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Dungun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63736" y="4396152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uLnTx/>
                  <a:uFillTx/>
                </a:rPr>
                <a:t>Pahang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Jengka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90197" y="3919784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</a:rPr>
                <a:t>Sarawak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Samarahan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67137" y="2937079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739A"/>
                  </a:solidFill>
                  <a:effectLst/>
                  <a:uLnTx/>
                  <a:uFillTx/>
                </a:rPr>
                <a:t>Sabah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7F739A"/>
                </a:solidFill>
                <a:effectLst/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Kota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Kinabalu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33386" y="5743383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</a:rPr>
                <a:t>Johor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Segamat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204" y="3035285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rgbClr val="6600CC"/>
                  </a:solidFill>
                </a:rPr>
                <a:t>Penang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Bukit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Mertajam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90239" y="2232762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chemeClr val="accent6">
                      <a:lumMod val="75000"/>
                    </a:schemeClr>
                  </a:solidFill>
                </a:rPr>
                <a:t>Kedah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Merbok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82160" y="5150095"/>
              <a:ext cx="1445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err="1" smtClean="0">
                  <a:solidFill>
                    <a:schemeClr val="accent2"/>
                  </a:solidFill>
                </a:rPr>
                <a:t>Negeri</a:t>
              </a:r>
              <a:r>
                <a:rPr lang="en-US" sz="1400" b="1" kern="0" dirty="0" smtClean="0">
                  <a:solidFill>
                    <a:schemeClr val="accent2"/>
                  </a:solidFill>
                </a:rPr>
                <a:t> Sembilan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</a:endParaRPr>
            </a:p>
            <a:p>
              <a:pPr lvl="0" algn="ctr">
                <a:defRPr/>
              </a:pPr>
              <a:r>
                <a:rPr lang="en-US" sz="1100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Perpustakaan</a:t>
              </a:r>
              <a:r>
                <a:rPr lang="en-US" sz="11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Kampus</a:t>
              </a:r>
              <a:r>
                <a:rPr lang="en-US" sz="11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Kuala </a:t>
              </a:r>
              <a:r>
                <a:rPr lang="en-US" sz="11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Pilah</a:t>
              </a:r>
              <a:endParaRPr 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0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TRENGTHS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99049" y="838200"/>
            <a:ext cx="1870705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KETIGA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0" y="160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Sokongan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padu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daripada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pengurusan</a:t>
            </a:r>
            <a:r>
              <a:rPr lang="en-MY" sz="3200" dirty="0" smtClean="0">
                <a:latin typeface="Tw Cen MT" panose="020B0602020104020603" pitchFamily="34" charset="0"/>
              </a:rPr>
              <a:t> PTAR </a:t>
            </a:r>
            <a:r>
              <a:rPr lang="en-MY" sz="3200" dirty="0" err="1" smtClean="0">
                <a:latin typeface="Tw Cen MT" panose="020B0602020104020603" pitchFamily="34" charset="0"/>
              </a:rPr>
              <a:t>dan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UiTM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7553" y="2847847"/>
            <a:ext cx="5084047" cy="3781553"/>
            <a:chOff x="3755154" y="2847847"/>
            <a:chExt cx="5084047" cy="3781553"/>
          </a:xfrm>
        </p:grpSpPr>
        <p:grpSp>
          <p:nvGrpSpPr>
            <p:cNvPr id="10" name="Group 109"/>
            <p:cNvGrpSpPr/>
            <p:nvPr/>
          </p:nvGrpSpPr>
          <p:grpSpPr>
            <a:xfrm>
              <a:off x="5381163" y="4557568"/>
              <a:ext cx="1688554" cy="2071832"/>
              <a:chOff x="3823109" y="2168501"/>
              <a:chExt cx="1688554" cy="207183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823109" y="2168501"/>
                <a:ext cx="1688554" cy="2071832"/>
              </a:xfrm>
              <a:custGeom>
                <a:avLst/>
                <a:gdLst/>
                <a:ahLst/>
                <a:cxnLst>
                  <a:cxn ang="0">
                    <a:pos x="169" y="528"/>
                  </a:cxn>
                  <a:cxn ang="0">
                    <a:pos x="121" y="430"/>
                  </a:cxn>
                  <a:cxn ang="0">
                    <a:pos x="54" y="428"/>
                  </a:cxn>
                  <a:cxn ang="0">
                    <a:pos x="46" y="390"/>
                  </a:cxn>
                  <a:cxn ang="0">
                    <a:pos x="28" y="376"/>
                  </a:cxn>
                  <a:cxn ang="0">
                    <a:pos x="42" y="366"/>
                  </a:cxn>
                  <a:cxn ang="0">
                    <a:pos x="24" y="356"/>
                  </a:cxn>
                  <a:cxn ang="0">
                    <a:pos x="19" y="332"/>
                  </a:cxn>
                  <a:cxn ang="0">
                    <a:pos x="9" y="305"/>
                  </a:cxn>
                  <a:cxn ang="0">
                    <a:pos x="49" y="233"/>
                  </a:cxn>
                  <a:cxn ang="0">
                    <a:pos x="133" y="58"/>
                  </a:cxn>
                  <a:cxn ang="0">
                    <a:pos x="404" y="174"/>
                  </a:cxn>
                  <a:cxn ang="0">
                    <a:pos x="336" y="387"/>
                  </a:cxn>
                  <a:cxn ang="0">
                    <a:pos x="347" y="534"/>
                  </a:cxn>
                  <a:cxn ang="0">
                    <a:pos x="168" y="534"/>
                  </a:cxn>
                  <a:cxn ang="0">
                    <a:pos x="169" y="528"/>
                  </a:cxn>
                </a:cxnLst>
                <a:rect l="0" t="0" r="r" b="b"/>
                <a:pathLst>
                  <a:path w="436" h="534">
                    <a:moveTo>
                      <a:pt x="169" y="528"/>
                    </a:moveTo>
                    <a:cubicBezTo>
                      <a:pt x="169" y="528"/>
                      <a:pt x="171" y="428"/>
                      <a:pt x="121" y="430"/>
                    </a:cubicBezTo>
                    <a:cubicBezTo>
                      <a:pt x="71" y="432"/>
                      <a:pt x="66" y="446"/>
                      <a:pt x="54" y="428"/>
                    </a:cubicBezTo>
                    <a:cubicBezTo>
                      <a:pt x="42" y="409"/>
                      <a:pt x="54" y="398"/>
                      <a:pt x="46" y="390"/>
                    </a:cubicBezTo>
                    <a:cubicBezTo>
                      <a:pt x="46" y="390"/>
                      <a:pt x="28" y="384"/>
                      <a:pt x="28" y="376"/>
                    </a:cubicBezTo>
                    <a:cubicBezTo>
                      <a:pt x="28" y="368"/>
                      <a:pt x="42" y="366"/>
                      <a:pt x="42" y="366"/>
                    </a:cubicBezTo>
                    <a:cubicBezTo>
                      <a:pt x="42" y="366"/>
                      <a:pt x="24" y="365"/>
                      <a:pt x="24" y="356"/>
                    </a:cubicBezTo>
                    <a:cubicBezTo>
                      <a:pt x="23" y="348"/>
                      <a:pt x="33" y="338"/>
                      <a:pt x="19" y="332"/>
                    </a:cubicBezTo>
                    <a:cubicBezTo>
                      <a:pt x="5" y="326"/>
                      <a:pt x="0" y="320"/>
                      <a:pt x="9" y="305"/>
                    </a:cubicBezTo>
                    <a:cubicBezTo>
                      <a:pt x="18" y="290"/>
                      <a:pt x="52" y="251"/>
                      <a:pt x="49" y="233"/>
                    </a:cubicBezTo>
                    <a:cubicBezTo>
                      <a:pt x="46" y="216"/>
                      <a:pt x="29" y="117"/>
                      <a:pt x="133" y="58"/>
                    </a:cubicBezTo>
                    <a:cubicBezTo>
                      <a:pt x="238" y="0"/>
                      <a:pt x="372" y="49"/>
                      <a:pt x="404" y="174"/>
                    </a:cubicBezTo>
                    <a:cubicBezTo>
                      <a:pt x="436" y="300"/>
                      <a:pt x="336" y="387"/>
                      <a:pt x="336" y="387"/>
                    </a:cubicBezTo>
                    <a:cubicBezTo>
                      <a:pt x="336" y="387"/>
                      <a:pt x="302" y="480"/>
                      <a:pt x="347" y="534"/>
                    </a:cubicBezTo>
                    <a:cubicBezTo>
                      <a:pt x="168" y="534"/>
                      <a:pt x="168" y="534"/>
                      <a:pt x="168" y="534"/>
                    </a:cubicBezTo>
                    <a:lnTo>
                      <a:pt x="169" y="528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 51"/>
              <p:cNvGrpSpPr/>
              <p:nvPr/>
            </p:nvGrpSpPr>
            <p:grpSpPr>
              <a:xfrm>
                <a:off x="4104437" y="2380079"/>
                <a:ext cx="1229523" cy="1099028"/>
                <a:chOff x="5778501" y="3379787"/>
                <a:chExt cx="1630363" cy="1457326"/>
              </a:xfrm>
              <a:solidFill>
                <a:srgbClr val="FFFFFF">
                  <a:lumMod val="95000"/>
                </a:srgbClr>
              </a:solidFill>
            </p:grpSpPr>
            <p:sp>
              <p:nvSpPr>
                <p:cNvPr id="13" name="Freeform 94"/>
                <p:cNvSpPr>
                  <a:spLocks/>
                </p:cNvSpPr>
                <p:nvPr/>
              </p:nvSpPr>
              <p:spPr bwMode="auto">
                <a:xfrm>
                  <a:off x="6265856" y="3629025"/>
                  <a:ext cx="600075" cy="434975"/>
                </a:xfrm>
                <a:custGeom>
                  <a:avLst/>
                  <a:gdLst/>
                  <a:ahLst/>
                  <a:cxnLst>
                    <a:cxn ang="0">
                      <a:pos x="241" y="389"/>
                    </a:cxn>
                    <a:cxn ang="0">
                      <a:pos x="410" y="422"/>
                    </a:cxn>
                    <a:cxn ang="0">
                      <a:pos x="517" y="385"/>
                    </a:cxn>
                    <a:cxn ang="0">
                      <a:pos x="626" y="183"/>
                    </a:cxn>
                    <a:cxn ang="0">
                      <a:pos x="473" y="18"/>
                    </a:cxn>
                    <a:cxn ang="0">
                      <a:pos x="305" y="99"/>
                    </a:cxn>
                    <a:cxn ang="0">
                      <a:pos x="286" y="112"/>
                    </a:cxn>
                    <a:cxn ang="0">
                      <a:pos x="265" y="102"/>
                    </a:cxn>
                    <a:cxn ang="0">
                      <a:pos x="115" y="81"/>
                    </a:cxn>
                    <a:cxn ang="0">
                      <a:pos x="0" y="197"/>
                    </a:cxn>
                    <a:cxn ang="0">
                      <a:pos x="15" y="207"/>
                    </a:cxn>
                    <a:cxn ang="0">
                      <a:pos x="144" y="456"/>
                    </a:cxn>
                    <a:cxn ang="0">
                      <a:pos x="241" y="389"/>
                    </a:cxn>
                  </a:cxnLst>
                  <a:rect l="0" t="0" r="r" b="b"/>
                  <a:pathLst>
                    <a:path w="630" h="456">
                      <a:moveTo>
                        <a:pt x="241" y="389"/>
                      </a:moveTo>
                      <a:cubicBezTo>
                        <a:pt x="322" y="372"/>
                        <a:pt x="383" y="404"/>
                        <a:pt x="410" y="422"/>
                      </a:cubicBezTo>
                      <a:cubicBezTo>
                        <a:pt x="430" y="411"/>
                        <a:pt x="469" y="392"/>
                        <a:pt x="517" y="385"/>
                      </a:cubicBezTo>
                      <a:cubicBezTo>
                        <a:pt x="518" y="326"/>
                        <a:pt x="543" y="229"/>
                        <a:pt x="626" y="183"/>
                      </a:cubicBezTo>
                      <a:cubicBezTo>
                        <a:pt x="630" y="140"/>
                        <a:pt x="596" y="38"/>
                        <a:pt x="473" y="18"/>
                      </a:cubicBezTo>
                      <a:cubicBezTo>
                        <a:pt x="360" y="0"/>
                        <a:pt x="308" y="95"/>
                        <a:pt x="305" y="99"/>
                      </a:cubicBezTo>
                      <a:cubicBezTo>
                        <a:pt x="302" y="106"/>
                        <a:pt x="294" y="111"/>
                        <a:pt x="286" y="112"/>
                      </a:cubicBezTo>
                      <a:cubicBezTo>
                        <a:pt x="278" y="112"/>
                        <a:pt x="270" y="109"/>
                        <a:pt x="265" y="102"/>
                      </a:cubicBezTo>
                      <a:cubicBezTo>
                        <a:pt x="263" y="100"/>
                        <a:pt x="226" y="54"/>
                        <a:pt x="115" y="81"/>
                      </a:cubicBezTo>
                      <a:cubicBezTo>
                        <a:pt x="23" y="102"/>
                        <a:pt x="4" y="172"/>
                        <a:pt x="0" y="197"/>
                      </a:cubicBezTo>
                      <a:cubicBezTo>
                        <a:pt x="5" y="200"/>
                        <a:pt x="10" y="203"/>
                        <a:pt x="15" y="207"/>
                      </a:cubicBezTo>
                      <a:cubicBezTo>
                        <a:pt x="108" y="274"/>
                        <a:pt x="136" y="382"/>
                        <a:pt x="144" y="456"/>
                      </a:cubicBezTo>
                      <a:cubicBezTo>
                        <a:pt x="163" y="426"/>
                        <a:pt x="194" y="398"/>
                        <a:pt x="241" y="38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95"/>
                <p:cNvSpPr>
                  <a:spLocks/>
                </p:cNvSpPr>
                <p:nvPr/>
              </p:nvSpPr>
              <p:spPr bwMode="auto">
                <a:xfrm>
                  <a:off x="5778501" y="3379787"/>
                  <a:ext cx="1630363" cy="1457326"/>
                </a:xfrm>
                <a:custGeom>
                  <a:avLst/>
                  <a:gdLst/>
                  <a:ahLst/>
                  <a:cxnLst>
                    <a:cxn ang="0">
                      <a:pos x="1586" y="533"/>
                    </a:cxn>
                    <a:cxn ang="0">
                      <a:pos x="1180" y="215"/>
                    </a:cxn>
                    <a:cxn ang="0">
                      <a:pos x="327" y="309"/>
                    </a:cxn>
                    <a:cxn ang="0">
                      <a:pos x="446" y="934"/>
                    </a:cxn>
                    <a:cxn ang="0">
                      <a:pos x="498" y="508"/>
                    </a:cxn>
                    <a:cxn ang="0">
                      <a:pos x="264" y="643"/>
                    </a:cxn>
                    <a:cxn ang="0">
                      <a:pos x="415" y="697"/>
                    </a:cxn>
                    <a:cxn ang="0">
                      <a:pos x="434" y="741"/>
                    </a:cxn>
                    <a:cxn ang="0">
                      <a:pos x="219" y="660"/>
                    </a:cxn>
                    <a:cxn ang="0">
                      <a:pos x="466" y="438"/>
                    </a:cxn>
                    <a:cxn ang="0">
                      <a:pos x="790" y="314"/>
                    </a:cxn>
                    <a:cxn ang="0">
                      <a:pos x="1145" y="323"/>
                    </a:cxn>
                    <a:cxn ang="0">
                      <a:pos x="1449" y="496"/>
                    </a:cxn>
                    <a:cxn ang="0">
                      <a:pos x="1556" y="882"/>
                    </a:cxn>
                    <a:cxn ang="0">
                      <a:pos x="1272" y="974"/>
                    </a:cxn>
                    <a:cxn ang="0">
                      <a:pos x="807" y="1047"/>
                    </a:cxn>
                    <a:cxn ang="0">
                      <a:pos x="717" y="974"/>
                    </a:cxn>
                    <a:cxn ang="0">
                      <a:pos x="760" y="954"/>
                    </a:cxn>
                    <a:cxn ang="0">
                      <a:pos x="942" y="931"/>
                    </a:cxn>
                    <a:cxn ang="0">
                      <a:pos x="1454" y="953"/>
                    </a:cxn>
                    <a:cxn ang="0">
                      <a:pos x="1460" y="727"/>
                    </a:cxn>
                    <a:cxn ang="0">
                      <a:pos x="1415" y="530"/>
                    </a:cxn>
                    <a:cxn ang="0">
                      <a:pos x="1076" y="644"/>
                    </a:cxn>
                    <a:cxn ang="0">
                      <a:pos x="1264" y="785"/>
                    </a:cxn>
                    <a:cxn ang="0">
                      <a:pos x="934" y="733"/>
                    </a:cxn>
                    <a:cxn ang="0">
                      <a:pos x="762" y="698"/>
                    </a:cxn>
                    <a:cxn ang="0">
                      <a:pos x="649" y="831"/>
                    </a:cxn>
                    <a:cxn ang="0">
                      <a:pos x="467" y="1053"/>
                    </a:cxn>
                    <a:cxn ang="0">
                      <a:pos x="817" y="1278"/>
                    </a:cxn>
                    <a:cxn ang="0">
                      <a:pos x="1161" y="1148"/>
                    </a:cxn>
                    <a:cxn ang="0">
                      <a:pos x="1107" y="1079"/>
                    </a:cxn>
                    <a:cxn ang="0">
                      <a:pos x="1206" y="1132"/>
                    </a:cxn>
                    <a:cxn ang="0">
                      <a:pos x="1176" y="1277"/>
                    </a:cxn>
                    <a:cxn ang="0">
                      <a:pos x="837" y="1335"/>
                    </a:cxn>
                    <a:cxn ang="0">
                      <a:pos x="1340" y="1413"/>
                    </a:cxn>
                    <a:cxn ang="0">
                      <a:pos x="1704" y="806"/>
                    </a:cxn>
                  </a:cxnLst>
                  <a:rect l="0" t="0" r="r" b="b"/>
                  <a:pathLst>
                    <a:path w="1711" h="1531">
                      <a:moveTo>
                        <a:pt x="1704" y="806"/>
                      </a:moveTo>
                      <a:cubicBezTo>
                        <a:pt x="1698" y="609"/>
                        <a:pt x="1586" y="533"/>
                        <a:pt x="1586" y="533"/>
                      </a:cubicBezTo>
                      <a:cubicBezTo>
                        <a:pt x="1586" y="533"/>
                        <a:pt x="1573" y="438"/>
                        <a:pt x="1486" y="336"/>
                      </a:cubicBezTo>
                      <a:cubicBezTo>
                        <a:pt x="1352" y="188"/>
                        <a:pt x="1180" y="215"/>
                        <a:pt x="1180" y="215"/>
                      </a:cubicBezTo>
                      <a:cubicBezTo>
                        <a:pt x="959" y="0"/>
                        <a:pt x="732" y="165"/>
                        <a:pt x="732" y="165"/>
                      </a:cubicBezTo>
                      <a:cubicBezTo>
                        <a:pt x="417" y="62"/>
                        <a:pt x="327" y="309"/>
                        <a:pt x="327" y="309"/>
                      </a:cubicBezTo>
                      <a:cubicBezTo>
                        <a:pt x="147" y="328"/>
                        <a:pt x="0" y="540"/>
                        <a:pt x="132" y="766"/>
                      </a:cubicBezTo>
                      <a:cubicBezTo>
                        <a:pt x="233" y="940"/>
                        <a:pt x="382" y="942"/>
                        <a:pt x="446" y="934"/>
                      </a:cubicBezTo>
                      <a:cubicBezTo>
                        <a:pt x="466" y="879"/>
                        <a:pt x="511" y="818"/>
                        <a:pt x="608" y="791"/>
                      </a:cubicBezTo>
                      <a:cubicBezTo>
                        <a:pt x="609" y="782"/>
                        <a:pt x="621" y="597"/>
                        <a:pt x="498" y="508"/>
                      </a:cubicBezTo>
                      <a:cubicBezTo>
                        <a:pt x="424" y="455"/>
                        <a:pt x="342" y="468"/>
                        <a:pt x="297" y="503"/>
                      </a:cubicBezTo>
                      <a:cubicBezTo>
                        <a:pt x="254" y="536"/>
                        <a:pt x="242" y="587"/>
                        <a:pt x="264" y="643"/>
                      </a:cubicBezTo>
                      <a:cubicBezTo>
                        <a:pt x="275" y="671"/>
                        <a:pt x="292" y="690"/>
                        <a:pt x="316" y="700"/>
                      </a:cubicBezTo>
                      <a:cubicBezTo>
                        <a:pt x="361" y="719"/>
                        <a:pt x="415" y="697"/>
                        <a:pt x="415" y="697"/>
                      </a:cubicBezTo>
                      <a:cubicBezTo>
                        <a:pt x="427" y="692"/>
                        <a:pt x="441" y="697"/>
                        <a:pt x="447" y="710"/>
                      </a:cubicBezTo>
                      <a:cubicBezTo>
                        <a:pt x="452" y="722"/>
                        <a:pt x="446" y="736"/>
                        <a:pt x="434" y="741"/>
                      </a:cubicBezTo>
                      <a:cubicBezTo>
                        <a:pt x="431" y="742"/>
                        <a:pt x="361" y="771"/>
                        <a:pt x="297" y="744"/>
                      </a:cubicBezTo>
                      <a:cubicBezTo>
                        <a:pt x="262" y="730"/>
                        <a:pt x="235" y="701"/>
                        <a:pt x="219" y="660"/>
                      </a:cubicBezTo>
                      <a:cubicBezTo>
                        <a:pt x="189" y="584"/>
                        <a:pt x="208" y="511"/>
                        <a:pt x="268" y="465"/>
                      </a:cubicBezTo>
                      <a:cubicBezTo>
                        <a:pt x="323" y="422"/>
                        <a:pt x="398" y="413"/>
                        <a:pt x="466" y="438"/>
                      </a:cubicBezTo>
                      <a:cubicBezTo>
                        <a:pt x="478" y="387"/>
                        <a:pt x="518" y="319"/>
                        <a:pt x="614" y="296"/>
                      </a:cubicBezTo>
                      <a:cubicBezTo>
                        <a:pt x="707" y="274"/>
                        <a:pt x="762" y="295"/>
                        <a:pt x="790" y="314"/>
                      </a:cubicBezTo>
                      <a:cubicBezTo>
                        <a:pt x="824" y="270"/>
                        <a:pt x="893" y="217"/>
                        <a:pt x="992" y="233"/>
                      </a:cubicBezTo>
                      <a:cubicBezTo>
                        <a:pt x="1074" y="246"/>
                        <a:pt x="1121" y="289"/>
                        <a:pt x="1145" y="323"/>
                      </a:cubicBezTo>
                      <a:cubicBezTo>
                        <a:pt x="1168" y="355"/>
                        <a:pt x="1182" y="392"/>
                        <a:pt x="1185" y="426"/>
                      </a:cubicBezTo>
                      <a:cubicBezTo>
                        <a:pt x="1278" y="403"/>
                        <a:pt x="1386" y="432"/>
                        <a:pt x="1449" y="496"/>
                      </a:cubicBezTo>
                      <a:cubicBezTo>
                        <a:pt x="1501" y="549"/>
                        <a:pt x="1519" y="621"/>
                        <a:pt x="1500" y="699"/>
                      </a:cubicBezTo>
                      <a:cubicBezTo>
                        <a:pt x="1524" y="723"/>
                        <a:pt x="1570" y="782"/>
                        <a:pt x="1556" y="882"/>
                      </a:cubicBezTo>
                      <a:cubicBezTo>
                        <a:pt x="1549" y="935"/>
                        <a:pt x="1520" y="976"/>
                        <a:pt x="1474" y="997"/>
                      </a:cubicBezTo>
                      <a:cubicBezTo>
                        <a:pt x="1416" y="1024"/>
                        <a:pt x="1336" y="1015"/>
                        <a:pt x="1272" y="974"/>
                      </a:cubicBezTo>
                      <a:cubicBezTo>
                        <a:pt x="1180" y="916"/>
                        <a:pt x="1038" y="913"/>
                        <a:pt x="972" y="968"/>
                      </a:cubicBezTo>
                      <a:cubicBezTo>
                        <a:pt x="922" y="1010"/>
                        <a:pt x="863" y="1052"/>
                        <a:pt x="807" y="1047"/>
                      </a:cubicBezTo>
                      <a:cubicBezTo>
                        <a:pt x="803" y="1047"/>
                        <a:pt x="799" y="1046"/>
                        <a:pt x="794" y="1045"/>
                      </a:cubicBezTo>
                      <a:cubicBezTo>
                        <a:pt x="762" y="1038"/>
                        <a:pt x="735" y="1014"/>
                        <a:pt x="717" y="974"/>
                      </a:cubicBezTo>
                      <a:cubicBezTo>
                        <a:pt x="711" y="962"/>
                        <a:pt x="716" y="948"/>
                        <a:pt x="728" y="942"/>
                      </a:cubicBezTo>
                      <a:cubicBezTo>
                        <a:pt x="740" y="937"/>
                        <a:pt x="754" y="942"/>
                        <a:pt x="760" y="954"/>
                      </a:cubicBezTo>
                      <a:cubicBezTo>
                        <a:pt x="772" y="980"/>
                        <a:pt x="787" y="994"/>
                        <a:pt x="805" y="998"/>
                      </a:cubicBezTo>
                      <a:cubicBezTo>
                        <a:pt x="844" y="1007"/>
                        <a:pt x="902" y="964"/>
                        <a:pt x="942" y="931"/>
                      </a:cubicBezTo>
                      <a:cubicBezTo>
                        <a:pt x="1024" y="862"/>
                        <a:pt x="1187" y="864"/>
                        <a:pt x="1297" y="934"/>
                      </a:cubicBezTo>
                      <a:cubicBezTo>
                        <a:pt x="1348" y="966"/>
                        <a:pt x="1410" y="974"/>
                        <a:pt x="1454" y="953"/>
                      </a:cubicBezTo>
                      <a:cubicBezTo>
                        <a:pt x="1485" y="939"/>
                        <a:pt x="1504" y="912"/>
                        <a:pt x="1509" y="876"/>
                      </a:cubicBezTo>
                      <a:cubicBezTo>
                        <a:pt x="1523" y="774"/>
                        <a:pt x="1460" y="728"/>
                        <a:pt x="1460" y="727"/>
                      </a:cubicBezTo>
                      <a:cubicBezTo>
                        <a:pt x="1451" y="721"/>
                        <a:pt x="1448" y="711"/>
                        <a:pt x="1450" y="701"/>
                      </a:cubicBezTo>
                      <a:cubicBezTo>
                        <a:pt x="1470" y="633"/>
                        <a:pt x="1458" y="574"/>
                        <a:pt x="1415" y="530"/>
                      </a:cubicBezTo>
                      <a:cubicBezTo>
                        <a:pt x="1363" y="476"/>
                        <a:pt x="1272" y="453"/>
                        <a:pt x="1195" y="473"/>
                      </a:cubicBezTo>
                      <a:cubicBezTo>
                        <a:pt x="1093" y="499"/>
                        <a:pt x="1078" y="609"/>
                        <a:pt x="1076" y="644"/>
                      </a:cubicBezTo>
                      <a:cubicBezTo>
                        <a:pt x="1136" y="647"/>
                        <a:pt x="1204" y="674"/>
                        <a:pt x="1267" y="751"/>
                      </a:cubicBezTo>
                      <a:cubicBezTo>
                        <a:pt x="1275" y="762"/>
                        <a:pt x="1274" y="777"/>
                        <a:pt x="1264" y="785"/>
                      </a:cubicBezTo>
                      <a:cubicBezTo>
                        <a:pt x="1253" y="794"/>
                        <a:pt x="1238" y="792"/>
                        <a:pt x="1230" y="782"/>
                      </a:cubicBezTo>
                      <a:cubicBezTo>
                        <a:pt x="1095" y="617"/>
                        <a:pt x="941" y="728"/>
                        <a:pt x="934" y="733"/>
                      </a:cubicBezTo>
                      <a:cubicBezTo>
                        <a:pt x="925" y="740"/>
                        <a:pt x="912" y="739"/>
                        <a:pt x="904" y="732"/>
                      </a:cubicBezTo>
                      <a:cubicBezTo>
                        <a:pt x="902" y="730"/>
                        <a:pt x="845" y="681"/>
                        <a:pt x="762" y="698"/>
                      </a:cubicBezTo>
                      <a:cubicBezTo>
                        <a:pt x="683" y="714"/>
                        <a:pt x="669" y="810"/>
                        <a:pt x="669" y="811"/>
                      </a:cubicBezTo>
                      <a:cubicBezTo>
                        <a:pt x="667" y="821"/>
                        <a:pt x="659" y="829"/>
                        <a:pt x="649" y="831"/>
                      </a:cubicBezTo>
                      <a:cubicBezTo>
                        <a:pt x="466" y="864"/>
                        <a:pt x="476" y="1025"/>
                        <a:pt x="476" y="1032"/>
                      </a:cubicBezTo>
                      <a:cubicBezTo>
                        <a:pt x="477" y="1040"/>
                        <a:pt x="473" y="1048"/>
                        <a:pt x="467" y="1053"/>
                      </a:cubicBezTo>
                      <a:cubicBezTo>
                        <a:pt x="495" y="1292"/>
                        <a:pt x="815" y="1270"/>
                        <a:pt x="815" y="1270"/>
                      </a:cubicBezTo>
                      <a:cubicBezTo>
                        <a:pt x="816" y="1273"/>
                        <a:pt x="816" y="1276"/>
                        <a:pt x="817" y="1278"/>
                      </a:cubicBezTo>
                      <a:cubicBezTo>
                        <a:pt x="826" y="1282"/>
                        <a:pt x="1041" y="1363"/>
                        <a:pt x="1138" y="1248"/>
                      </a:cubicBezTo>
                      <a:cubicBezTo>
                        <a:pt x="1162" y="1208"/>
                        <a:pt x="1170" y="1174"/>
                        <a:pt x="1161" y="1148"/>
                      </a:cubicBezTo>
                      <a:cubicBezTo>
                        <a:pt x="1151" y="1120"/>
                        <a:pt x="1122" y="1110"/>
                        <a:pt x="1122" y="1110"/>
                      </a:cubicBezTo>
                      <a:cubicBezTo>
                        <a:pt x="1109" y="1106"/>
                        <a:pt x="1103" y="1092"/>
                        <a:pt x="1107" y="1079"/>
                      </a:cubicBezTo>
                      <a:cubicBezTo>
                        <a:pt x="1111" y="1067"/>
                        <a:pt x="1125" y="1060"/>
                        <a:pt x="1138" y="1064"/>
                      </a:cubicBezTo>
                      <a:cubicBezTo>
                        <a:pt x="1140" y="1065"/>
                        <a:pt x="1188" y="1082"/>
                        <a:pt x="1206" y="1132"/>
                      </a:cubicBezTo>
                      <a:cubicBezTo>
                        <a:pt x="1221" y="1172"/>
                        <a:pt x="1211" y="1220"/>
                        <a:pt x="1178" y="1274"/>
                      </a:cubicBezTo>
                      <a:cubicBezTo>
                        <a:pt x="1177" y="1275"/>
                        <a:pt x="1177" y="1276"/>
                        <a:pt x="1176" y="1277"/>
                      </a:cubicBezTo>
                      <a:cubicBezTo>
                        <a:pt x="1116" y="1350"/>
                        <a:pt x="1024" y="1363"/>
                        <a:pt x="946" y="1356"/>
                      </a:cubicBezTo>
                      <a:cubicBezTo>
                        <a:pt x="903" y="1353"/>
                        <a:pt x="864" y="1343"/>
                        <a:pt x="837" y="1335"/>
                      </a:cubicBezTo>
                      <a:cubicBezTo>
                        <a:pt x="893" y="1460"/>
                        <a:pt x="1019" y="1517"/>
                        <a:pt x="1153" y="1523"/>
                      </a:cubicBezTo>
                      <a:cubicBezTo>
                        <a:pt x="1310" y="1531"/>
                        <a:pt x="1340" y="1413"/>
                        <a:pt x="1340" y="1413"/>
                      </a:cubicBezTo>
                      <a:cubicBezTo>
                        <a:pt x="1551" y="1329"/>
                        <a:pt x="1506" y="1116"/>
                        <a:pt x="1506" y="1116"/>
                      </a:cubicBezTo>
                      <a:cubicBezTo>
                        <a:pt x="1594" y="1103"/>
                        <a:pt x="1711" y="1004"/>
                        <a:pt x="1704" y="80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5" name="Group 191"/>
            <p:cNvGrpSpPr/>
            <p:nvPr/>
          </p:nvGrpSpPr>
          <p:grpSpPr>
            <a:xfrm>
              <a:off x="7659387" y="3777938"/>
              <a:ext cx="466725" cy="549276"/>
              <a:chOff x="5928512" y="1909354"/>
              <a:chExt cx="466725" cy="549276"/>
            </a:xfrm>
          </p:grpSpPr>
          <p:grpSp>
            <p:nvGrpSpPr>
              <p:cNvPr id="16" name="Group 108"/>
              <p:cNvGrpSpPr/>
              <p:nvPr/>
            </p:nvGrpSpPr>
            <p:grpSpPr>
              <a:xfrm rot="2441522">
                <a:off x="5928512" y="1909354"/>
                <a:ext cx="466725" cy="549276"/>
                <a:chOff x="7913688" y="2678112"/>
                <a:chExt cx="466725" cy="549276"/>
              </a:xfrm>
              <a:solidFill>
                <a:srgbClr val="2AC2AC"/>
              </a:solidFill>
            </p:grpSpPr>
            <p:sp>
              <p:nvSpPr>
                <p:cNvPr id="18" name="Oval 10"/>
                <p:cNvSpPr>
                  <a:spLocks noChangeArrowheads="1"/>
                </p:cNvSpPr>
                <p:nvPr/>
              </p:nvSpPr>
              <p:spPr bwMode="auto">
                <a:xfrm>
                  <a:off x="7913688" y="2678112"/>
                  <a:ext cx="466725" cy="46831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11"/>
                <p:cNvSpPr>
                  <a:spLocks/>
                </p:cNvSpPr>
                <p:nvPr/>
              </p:nvSpPr>
              <p:spPr bwMode="auto">
                <a:xfrm>
                  <a:off x="8031163" y="3114675"/>
                  <a:ext cx="122238" cy="1127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71"/>
                    </a:cxn>
                    <a:cxn ang="0">
                      <a:pos x="77" y="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7" h="71">
                      <a:moveTo>
                        <a:pt x="0" y="0"/>
                      </a:moveTo>
                      <a:lnTo>
                        <a:pt x="8" y="71"/>
                      </a:lnTo>
                      <a:lnTo>
                        <a:pt x="77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" name="Freeform 65"/>
              <p:cNvSpPr>
                <a:spLocks noEditPoints="1"/>
              </p:cNvSpPr>
              <p:nvPr/>
            </p:nvSpPr>
            <p:spPr bwMode="auto">
              <a:xfrm>
                <a:off x="6045507" y="1995680"/>
                <a:ext cx="261619" cy="290891"/>
              </a:xfrm>
              <a:custGeom>
                <a:avLst/>
                <a:gdLst/>
                <a:ahLst/>
                <a:cxnLst>
                  <a:cxn ang="0">
                    <a:pos x="151" y="125"/>
                  </a:cxn>
                  <a:cxn ang="0">
                    <a:pos x="144" y="120"/>
                  </a:cxn>
                  <a:cxn ang="0">
                    <a:pos x="107" y="104"/>
                  </a:cxn>
                  <a:cxn ang="0">
                    <a:pos x="105" y="102"/>
                  </a:cxn>
                  <a:cxn ang="0">
                    <a:pos x="102" y="95"/>
                  </a:cxn>
                  <a:cxn ang="0">
                    <a:pos x="100" y="91"/>
                  </a:cxn>
                  <a:cxn ang="0">
                    <a:pos x="99" y="89"/>
                  </a:cxn>
                  <a:cxn ang="0">
                    <a:pos x="102" y="73"/>
                  </a:cxn>
                  <a:cxn ang="0">
                    <a:pos x="102" y="72"/>
                  </a:cxn>
                  <a:cxn ang="0">
                    <a:pos x="108" y="57"/>
                  </a:cxn>
                  <a:cxn ang="0">
                    <a:pos x="108" y="57"/>
                  </a:cxn>
                  <a:cxn ang="0">
                    <a:pos x="109" y="47"/>
                  </a:cxn>
                  <a:cxn ang="0">
                    <a:pos x="108" y="45"/>
                  </a:cxn>
                  <a:cxn ang="0">
                    <a:pos x="106" y="42"/>
                  </a:cxn>
                  <a:cxn ang="0">
                    <a:pos x="106" y="27"/>
                  </a:cxn>
                  <a:cxn ang="0">
                    <a:pos x="102" y="17"/>
                  </a:cxn>
                  <a:cxn ang="0">
                    <a:pos x="97" y="13"/>
                  </a:cxn>
                  <a:cxn ang="0">
                    <a:pos x="97" y="13"/>
                  </a:cxn>
                  <a:cxn ang="0">
                    <a:pos x="95" y="6"/>
                  </a:cxn>
                  <a:cxn ang="0">
                    <a:pos x="99" y="4"/>
                  </a:cxn>
                  <a:cxn ang="0">
                    <a:pos x="83" y="3"/>
                  </a:cxn>
                  <a:cxn ang="0">
                    <a:pos x="82" y="3"/>
                  </a:cxn>
                  <a:cxn ang="0">
                    <a:pos x="79" y="4"/>
                  </a:cxn>
                  <a:cxn ang="0">
                    <a:pos x="59" y="13"/>
                  </a:cxn>
                  <a:cxn ang="0">
                    <a:pos x="51" y="25"/>
                  </a:cxn>
                  <a:cxn ang="0">
                    <a:pos x="51" y="34"/>
                  </a:cxn>
                  <a:cxn ang="0">
                    <a:pos x="51" y="42"/>
                  </a:cxn>
                  <a:cxn ang="0">
                    <a:pos x="50" y="44"/>
                  </a:cxn>
                  <a:cxn ang="0">
                    <a:pos x="48" y="48"/>
                  </a:cxn>
                  <a:cxn ang="0">
                    <a:pos x="49" y="51"/>
                  </a:cxn>
                  <a:cxn ang="0">
                    <a:pos x="51" y="59"/>
                  </a:cxn>
                  <a:cxn ang="0">
                    <a:pos x="53" y="66"/>
                  </a:cxn>
                  <a:cxn ang="0">
                    <a:pos x="58" y="77"/>
                  </a:cxn>
                  <a:cxn ang="0">
                    <a:pos x="59" y="79"/>
                  </a:cxn>
                  <a:cxn ang="0">
                    <a:pos x="58" y="89"/>
                  </a:cxn>
                  <a:cxn ang="0">
                    <a:pos x="57" y="91"/>
                  </a:cxn>
                  <a:cxn ang="0">
                    <a:pos x="54" y="95"/>
                  </a:cxn>
                  <a:cxn ang="0">
                    <a:pos x="51" y="102"/>
                  </a:cxn>
                  <a:cxn ang="0">
                    <a:pos x="50" y="103"/>
                  </a:cxn>
                  <a:cxn ang="0">
                    <a:pos x="38" y="108"/>
                  </a:cxn>
                  <a:cxn ang="0">
                    <a:pos x="25" y="114"/>
                  </a:cxn>
                  <a:cxn ang="0">
                    <a:pos x="13" y="120"/>
                  </a:cxn>
                  <a:cxn ang="0">
                    <a:pos x="6" y="125"/>
                  </a:cxn>
                  <a:cxn ang="0">
                    <a:pos x="0" y="149"/>
                  </a:cxn>
                  <a:cxn ang="0">
                    <a:pos x="61" y="170"/>
                  </a:cxn>
                  <a:cxn ang="0">
                    <a:pos x="61" y="170"/>
                  </a:cxn>
                  <a:cxn ang="0">
                    <a:pos x="90" y="171"/>
                  </a:cxn>
                  <a:cxn ang="0">
                    <a:pos x="97" y="169"/>
                  </a:cxn>
                  <a:cxn ang="0">
                    <a:pos x="157" y="149"/>
                  </a:cxn>
                  <a:cxn ang="0">
                    <a:pos x="151" y="125"/>
                  </a:cxn>
                  <a:cxn ang="0">
                    <a:pos x="62" y="158"/>
                  </a:cxn>
                  <a:cxn ang="0">
                    <a:pos x="62" y="157"/>
                  </a:cxn>
                  <a:cxn ang="0">
                    <a:pos x="62" y="157"/>
                  </a:cxn>
                  <a:cxn ang="0">
                    <a:pos x="62" y="158"/>
                  </a:cxn>
                </a:cxnLst>
                <a:rect l="0" t="0" r="r" b="b"/>
                <a:pathLst>
                  <a:path w="157" h="175">
                    <a:moveTo>
                      <a:pt x="151" y="125"/>
                    </a:moveTo>
                    <a:cubicBezTo>
                      <a:pt x="149" y="123"/>
                      <a:pt x="147" y="121"/>
                      <a:pt x="144" y="120"/>
                    </a:cubicBezTo>
                    <a:cubicBezTo>
                      <a:pt x="132" y="114"/>
                      <a:pt x="120" y="109"/>
                      <a:pt x="107" y="104"/>
                    </a:cubicBezTo>
                    <a:cubicBezTo>
                      <a:pt x="106" y="103"/>
                      <a:pt x="105" y="103"/>
                      <a:pt x="105" y="102"/>
                    </a:cubicBezTo>
                    <a:cubicBezTo>
                      <a:pt x="104" y="99"/>
                      <a:pt x="103" y="97"/>
                      <a:pt x="102" y="95"/>
                    </a:cubicBezTo>
                    <a:cubicBezTo>
                      <a:pt x="102" y="93"/>
                      <a:pt x="101" y="92"/>
                      <a:pt x="100" y="91"/>
                    </a:cubicBezTo>
                    <a:cubicBezTo>
                      <a:pt x="99" y="91"/>
                      <a:pt x="99" y="90"/>
                      <a:pt x="99" y="89"/>
                    </a:cubicBezTo>
                    <a:cubicBezTo>
                      <a:pt x="99" y="84"/>
                      <a:pt x="97" y="78"/>
                      <a:pt x="102" y="73"/>
                    </a:cubicBezTo>
                    <a:cubicBezTo>
                      <a:pt x="102" y="73"/>
                      <a:pt x="102" y="73"/>
                      <a:pt x="102" y="72"/>
                    </a:cubicBezTo>
                    <a:cubicBezTo>
                      <a:pt x="104" y="68"/>
                      <a:pt x="105" y="62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4"/>
                      <a:pt x="108" y="50"/>
                      <a:pt x="109" y="47"/>
                    </a:cubicBezTo>
                    <a:cubicBezTo>
                      <a:pt x="109" y="46"/>
                      <a:pt x="108" y="46"/>
                      <a:pt x="108" y="45"/>
                    </a:cubicBezTo>
                    <a:cubicBezTo>
                      <a:pt x="106" y="45"/>
                      <a:pt x="106" y="43"/>
                      <a:pt x="106" y="42"/>
                    </a:cubicBezTo>
                    <a:cubicBezTo>
                      <a:pt x="106" y="35"/>
                      <a:pt x="106" y="34"/>
                      <a:pt x="106" y="27"/>
                    </a:cubicBezTo>
                    <a:cubicBezTo>
                      <a:pt x="106" y="24"/>
                      <a:pt x="105" y="20"/>
                      <a:pt x="102" y="17"/>
                    </a:cubicBezTo>
                    <a:cubicBezTo>
                      <a:pt x="100" y="16"/>
                      <a:pt x="99" y="14"/>
                      <a:pt x="97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2" y="9"/>
                      <a:pt x="95" y="6"/>
                    </a:cubicBezTo>
                    <a:cubicBezTo>
                      <a:pt x="96" y="4"/>
                      <a:pt x="99" y="4"/>
                      <a:pt x="99" y="4"/>
                    </a:cubicBezTo>
                    <a:cubicBezTo>
                      <a:pt x="99" y="4"/>
                      <a:pt x="95" y="0"/>
                      <a:pt x="83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3"/>
                      <a:pt x="80" y="4"/>
                      <a:pt x="79" y="4"/>
                    </a:cubicBezTo>
                    <a:cubicBezTo>
                      <a:pt x="72" y="6"/>
                      <a:pt x="65" y="8"/>
                      <a:pt x="59" y="13"/>
                    </a:cubicBezTo>
                    <a:cubicBezTo>
                      <a:pt x="55" y="16"/>
                      <a:pt x="52" y="20"/>
                      <a:pt x="51" y="25"/>
                    </a:cubicBezTo>
                    <a:cubicBezTo>
                      <a:pt x="51" y="28"/>
                      <a:pt x="51" y="31"/>
                      <a:pt x="51" y="34"/>
                    </a:cubicBezTo>
                    <a:cubicBezTo>
                      <a:pt x="51" y="38"/>
                      <a:pt x="51" y="37"/>
                      <a:pt x="51" y="42"/>
                    </a:cubicBezTo>
                    <a:cubicBezTo>
                      <a:pt x="51" y="43"/>
                      <a:pt x="51" y="44"/>
                      <a:pt x="50" y="44"/>
                    </a:cubicBezTo>
                    <a:cubicBezTo>
                      <a:pt x="48" y="45"/>
                      <a:pt x="48" y="46"/>
                      <a:pt x="48" y="48"/>
                    </a:cubicBezTo>
                    <a:cubicBezTo>
                      <a:pt x="49" y="49"/>
                      <a:pt x="48" y="50"/>
                      <a:pt x="49" y="51"/>
                    </a:cubicBezTo>
                    <a:cubicBezTo>
                      <a:pt x="49" y="54"/>
                      <a:pt x="50" y="57"/>
                      <a:pt x="51" y="59"/>
                    </a:cubicBezTo>
                    <a:cubicBezTo>
                      <a:pt x="51" y="62"/>
                      <a:pt x="53" y="64"/>
                      <a:pt x="53" y="66"/>
                    </a:cubicBezTo>
                    <a:cubicBezTo>
                      <a:pt x="54" y="70"/>
                      <a:pt x="55" y="74"/>
                      <a:pt x="58" y="77"/>
                    </a:cubicBezTo>
                    <a:cubicBezTo>
                      <a:pt x="59" y="78"/>
                      <a:pt x="59" y="79"/>
                      <a:pt x="59" y="79"/>
                    </a:cubicBezTo>
                    <a:cubicBezTo>
                      <a:pt x="59" y="83"/>
                      <a:pt x="58" y="86"/>
                      <a:pt x="58" y="89"/>
                    </a:cubicBezTo>
                    <a:cubicBezTo>
                      <a:pt x="58" y="90"/>
                      <a:pt x="57" y="91"/>
                      <a:pt x="57" y="91"/>
                    </a:cubicBezTo>
                    <a:cubicBezTo>
                      <a:pt x="54" y="91"/>
                      <a:pt x="54" y="93"/>
                      <a:pt x="54" y="95"/>
                    </a:cubicBezTo>
                    <a:cubicBezTo>
                      <a:pt x="53" y="97"/>
                      <a:pt x="52" y="99"/>
                      <a:pt x="51" y="102"/>
                    </a:cubicBezTo>
                    <a:cubicBezTo>
                      <a:pt x="51" y="102"/>
                      <a:pt x="50" y="103"/>
                      <a:pt x="50" y="103"/>
                    </a:cubicBezTo>
                    <a:cubicBezTo>
                      <a:pt x="46" y="105"/>
                      <a:pt x="42" y="107"/>
                      <a:pt x="38" y="108"/>
                    </a:cubicBezTo>
                    <a:cubicBezTo>
                      <a:pt x="33" y="110"/>
                      <a:pt x="29" y="112"/>
                      <a:pt x="25" y="114"/>
                    </a:cubicBezTo>
                    <a:cubicBezTo>
                      <a:pt x="21" y="116"/>
                      <a:pt x="17" y="118"/>
                      <a:pt x="13" y="120"/>
                    </a:cubicBezTo>
                    <a:cubicBezTo>
                      <a:pt x="10" y="122"/>
                      <a:pt x="8" y="123"/>
                      <a:pt x="6" y="125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4" y="149"/>
                      <a:pt x="39" y="165"/>
                      <a:pt x="61" y="170"/>
                    </a:cubicBezTo>
                    <a:cubicBezTo>
                      <a:pt x="61" y="170"/>
                      <a:pt x="61" y="170"/>
                      <a:pt x="61" y="170"/>
                    </a:cubicBezTo>
                    <a:cubicBezTo>
                      <a:pt x="61" y="170"/>
                      <a:pt x="77" y="175"/>
                      <a:pt x="90" y="171"/>
                    </a:cubicBezTo>
                    <a:cubicBezTo>
                      <a:pt x="93" y="171"/>
                      <a:pt x="95" y="170"/>
                      <a:pt x="97" y="169"/>
                    </a:cubicBezTo>
                    <a:cubicBezTo>
                      <a:pt x="117" y="162"/>
                      <a:pt x="143" y="149"/>
                      <a:pt x="157" y="149"/>
                    </a:cubicBezTo>
                    <a:lnTo>
                      <a:pt x="151" y="125"/>
                    </a:lnTo>
                    <a:close/>
                    <a:moveTo>
                      <a:pt x="62" y="158"/>
                    </a:move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2" y="157"/>
                    </a:cubicBezTo>
                    <a:lnTo>
                      <a:pt x="62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219"/>
            <p:cNvGrpSpPr/>
            <p:nvPr/>
          </p:nvGrpSpPr>
          <p:grpSpPr>
            <a:xfrm>
              <a:off x="3800086" y="4576960"/>
              <a:ext cx="472396" cy="402253"/>
              <a:chOff x="2069211" y="3091077"/>
              <a:chExt cx="472396" cy="402253"/>
            </a:xfrm>
          </p:grpSpPr>
          <p:grpSp>
            <p:nvGrpSpPr>
              <p:cNvPr id="21" name="Group 120"/>
              <p:cNvGrpSpPr/>
              <p:nvPr/>
            </p:nvGrpSpPr>
            <p:grpSpPr>
              <a:xfrm rot="17999093">
                <a:off x="2104282" y="3056006"/>
                <a:ext cx="402253" cy="472396"/>
                <a:chOff x="3071813" y="2624138"/>
                <a:chExt cx="446088" cy="523875"/>
              </a:xfrm>
              <a:solidFill>
                <a:srgbClr val="FF3F5F"/>
              </a:solidFill>
            </p:grpSpPr>
            <p:sp>
              <p:nvSpPr>
                <p:cNvPr id="23" name="Oval 26"/>
                <p:cNvSpPr>
                  <a:spLocks noChangeArrowheads="1"/>
                </p:cNvSpPr>
                <p:nvPr/>
              </p:nvSpPr>
              <p:spPr bwMode="auto">
                <a:xfrm>
                  <a:off x="3071813" y="2624138"/>
                  <a:ext cx="446088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3290888" y="3040063"/>
                  <a:ext cx="114300" cy="1079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7" y="68"/>
                    </a:cxn>
                    <a:cxn ang="0">
                      <a:pos x="0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72" h="68">
                      <a:moveTo>
                        <a:pt x="72" y="0"/>
                      </a:moveTo>
                      <a:lnTo>
                        <a:pt x="67" y="68"/>
                      </a:lnTo>
                      <a:lnTo>
                        <a:pt x="0" y="1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auto">
              <a:xfrm>
                <a:off x="2161841" y="3165937"/>
                <a:ext cx="219075" cy="188913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221"/>
            <p:cNvGrpSpPr/>
            <p:nvPr/>
          </p:nvGrpSpPr>
          <p:grpSpPr>
            <a:xfrm>
              <a:off x="4652191" y="3663137"/>
              <a:ext cx="447675" cy="523875"/>
              <a:chOff x="2921316" y="2177254"/>
              <a:chExt cx="447675" cy="523875"/>
            </a:xfrm>
          </p:grpSpPr>
          <p:grpSp>
            <p:nvGrpSpPr>
              <p:cNvPr id="26" name="Group 87"/>
              <p:cNvGrpSpPr/>
              <p:nvPr/>
            </p:nvGrpSpPr>
            <p:grpSpPr>
              <a:xfrm rot="19549848">
                <a:off x="2921316" y="2177254"/>
                <a:ext cx="447675" cy="523875"/>
                <a:chOff x="3359150" y="1438275"/>
                <a:chExt cx="447675" cy="523875"/>
              </a:xfrm>
              <a:solidFill>
                <a:srgbClr val="7F739A"/>
              </a:solidFill>
            </p:grpSpPr>
            <p:sp>
              <p:nvSpPr>
                <p:cNvPr id="28" name="Oval 20"/>
                <p:cNvSpPr>
                  <a:spLocks noChangeArrowheads="1"/>
                </p:cNvSpPr>
                <p:nvPr/>
              </p:nvSpPr>
              <p:spPr bwMode="auto">
                <a:xfrm>
                  <a:off x="3359150" y="1438275"/>
                  <a:ext cx="447675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3579813" y="1854200"/>
                  <a:ext cx="114300" cy="1079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5" y="68"/>
                    </a:cxn>
                    <a:cxn ang="0">
                      <a:pos x="0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72" h="68">
                      <a:moveTo>
                        <a:pt x="72" y="0"/>
                      </a:moveTo>
                      <a:lnTo>
                        <a:pt x="65" y="68"/>
                      </a:lnTo>
                      <a:lnTo>
                        <a:pt x="0" y="1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7" name="Freeform 64"/>
              <p:cNvSpPr>
                <a:spLocks noEditPoints="1"/>
              </p:cNvSpPr>
              <p:nvPr/>
            </p:nvSpPr>
            <p:spPr bwMode="auto">
              <a:xfrm>
                <a:off x="2981926" y="2290659"/>
                <a:ext cx="265113" cy="220663"/>
              </a:xfrm>
              <a:custGeom>
                <a:avLst/>
                <a:gdLst/>
                <a:ahLst/>
                <a:cxnLst>
                  <a:cxn ang="0">
                    <a:pos x="77" y="51"/>
                  </a:cxn>
                  <a:cxn ang="0">
                    <a:pos x="75" y="55"/>
                  </a:cxn>
                  <a:cxn ang="0">
                    <a:pos x="59" y="63"/>
                  </a:cxn>
                  <a:cxn ang="0">
                    <a:pos x="57" y="64"/>
                  </a:cxn>
                  <a:cxn ang="0">
                    <a:pos x="55" y="63"/>
                  </a:cxn>
                  <a:cxn ang="0">
                    <a:pos x="39" y="55"/>
                  </a:cxn>
                  <a:cxn ang="0">
                    <a:pos x="39" y="55"/>
                  </a:cxn>
                  <a:cxn ang="0">
                    <a:pos x="38" y="55"/>
                  </a:cxn>
                  <a:cxn ang="0">
                    <a:pos x="22" y="63"/>
                  </a:cxn>
                  <a:cxn ang="0">
                    <a:pos x="20" y="64"/>
                  </a:cxn>
                  <a:cxn ang="0">
                    <a:pos x="18" y="63"/>
                  </a:cxn>
                  <a:cxn ang="0">
                    <a:pos x="2" y="55"/>
                  </a:cxn>
                  <a:cxn ang="0">
                    <a:pos x="0" y="51"/>
                  </a:cxn>
                  <a:cxn ang="0">
                    <a:pos x="0" y="37"/>
                  </a:cxn>
                  <a:cxn ang="0">
                    <a:pos x="3" y="32"/>
                  </a:cxn>
                  <a:cxn ang="0">
                    <a:pos x="18" y="26"/>
                  </a:cxn>
                  <a:cxn ang="0">
                    <a:pos x="18" y="11"/>
                  </a:cxn>
                  <a:cxn ang="0">
                    <a:pos x="21" y="7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56" y="7"/>
                  </a:cxn>
                  <a:cxn ang="0">
                    <a:pos x="59" y="11"/>
                  </a:cxn>
                  <a:cxn ang="0">
                    <a:pos x="59" y="26"/>
                  </a:cxn>
                  <a:cxn ang="0">
                    <a:pos x="75" y="32"/>
                  </a:cxn>
                  <a:cxn ang="0">
                    <a:pos x="77" y="37"/>
                  </a:cxn>
                  <a:cxn ang="0">
                    <a:pos x="77" y="51"/>
                  </a:cxn>
                  <a:cxn ang="0">
                    <a:pos x="35" y="36"/>
                  </a:cxn>
                  <a:cxn ang="0">
                    <a:pos x="20" y="30"/>
                  </a:cxn>
                  <a:cxn ang="0">
                    <a:pos x="6" y="36"/>
                  </a:cxn>
                  <a:cxn ang="0">
                    <a:pos x="20" y="42"/>
                  </a:cxn>
                  <a:cxn ang="0">
                    <a:pos x="35" y="36"/>
                  </a:cxn>
                  <a:cxn ang="0">
                    <a:pos x="36" y="51"/>
                  </a:cxn>
                  <a:cxn ang="0">
                    <a:pos x="36" y="40"/>
                  </a:cxn>
                  <a:cxn ang="0">
                    <a:pos x="23" y="46"/>
                  </a:cxn>
                  <a:cxn ang="0">
                    <a:pos x="23" y="58"/>
                  </a:cxn>
                  <a:cxn ang="0">
                    <a:pos x="36" y="51"/>
                  </a:cxn>
                  <a:cxn ang="0">
                    <a:pos x="54" y="11"/>
                  </a:cxn>
                  <a:cxn ang="0">
                    <a:pos x="39" y="5"/>
                  </a:cxn>
                  <a:cxn ang="0">
                    <a:pos x="23" y="11"/>
                  </a:cxn>
                  <a:cxn ang="0">
                    <a:pos x="39" y="18"/>
                  </a:cxn>
                  <a:cxn ang="0">
                    <a:pos x="54" y="11"/>
                  </a:cxn>
                  <a:cxn ang="0">
                    <a:pos x="55" y="26"/>
                  </a:cxn>
                  <a:cxn ang="0">
                    <a:pos x="55" y="16"/>
                  </a:cxn>
                  <a:cxn ang="0">
                    <a:pos x="41" y="22"/>
                  </a:cxn>
                  <a:cxn ang="0">
                    <a:pos x="41" y="32"/>
                  </a:cxn>
                  <a:cxn ang="0">
                    <a:pos x="55" y="26"/>
                  </a:cxn>
                  <a:cxn ang="0">
                    <a:pos x="71" y="36"/>
                  </a:cxn>
                  <a:cxn ang="0">
                    <a:pos x="57" y="30"/>
                  </a:cxn>
                  <a:cxn ang="0">
                    <a:pos x="42" y="36"/>
                  </a:cxn>
                  <a:cxn ang="0">
                    <a:pos x="57" y="42"/>
                  </a:cxn>
                  <a:cxn ang="0">
                    <a:pos x="71" y="36"/>
                  </a:cxn>
                  <a:cxn ang="0">
                    <a:pos x="73" y="51"/>
                  </a:cxn>
                  <a:cxn ang="0">
                    <a:pos x="73" y="40"/>
                  </a:cxn>
                  <a:cxn ang="0">
                    <a:pos x="59" y="46"/>
                  </a:cxn>
                  <a:cxn ang="0">
                    <a:pos x="59" y="58"/>
                  </a:cxn>
                  <a:cxn ang="0">
                    <a:pos x="73" y="51"/>
                  </a:cxn>
                </a:cxnLst>
                <a:rect l="0" t="0" r="r" b="b"/>
                <a:pathLst>
                  <a:path w="77" h="64">
                    <a:moveTo>
                      <a:pt x="77" y="51"/>
                    </a:moveTo>
                    <a:cubicBezTo>
                      <a:pt x="77" y="53"/>
                      <a:pt x="76" y="55"/>
                      <a:pt x="75" y="55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8" y="64"/>
                      <a:pt x="58" y="64"/>
                      <a:pt x="57" y="64"/>
                    </a:cubicBezTo>
                    <a:cubicBezTo>
                      <a:pt x="56" y="64"/>
                      <a:pt x="55" y="64"/>
                      <a:pt x="55" y="63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8" y="55"/>
                      <a:pt x="38" y="55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4"/>
                      <a:pt x="21" y="64"/>
                      <a:pt x="20" y="64"/>
                    </a:cubicBezTo>
                    <a:cubicBezTo>
                      <a:pt x="20" y="64"/>
                      <a:pt x="19" y="64"/>
                      <a:pt x="18" y="6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5"/>
                      <a:pt x="1" y="33"/>
                      <a:pt x="3" y="32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9" y="8"/>
                      <a:pt x="21" y="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8" y="0"/>
                      <a:pt x="39" y="0"/>
                    </a:cubicBezTo>
                    <a:cubicBezTo>
                      <a:pt x="39" y="0"/>
                      <a:pt x="40" y="0"/>
                      <a:pt x="40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8" y="8"/>
                      <a:pt x="59" y="10"/>
                      <a:pt x="59" y="1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6" y="33"/>
                      <a:pt x="77" y="35"/>
                      <a:pt x="77" y="37"/>
                    </a:cubicBezTo>
                    <a:lnTo>
                      <a:pt x="77" y="51"/>
                    </a:lnTo>
                    <a:close/>
                    <a:moveTo>
                      <a:pt x="35" y="36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0" y="42"/>
                      <a:pt x="20" y="42"/>
                      <a:pt x="20" y="42"/>
                    </a:cubicBezTo>
                    <a:lnTo>
                      <a:pt x="35" y="36"/>
                    </a:lnTo>
                    <a:close/>
                    <a:moveTo>
                      <a:pt x="36" y="51"/>
                    </a:moveTo>
                    <a:cubicBezTo>
                      <a:pt x="36" y="40"/>
                      <a:pt x="36" y="40"/>
                      <a:pt x="36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36" y="51"/>
                    </a:lnTo>
                    <a:close/>
                    <a:moveTo>
                      <a:pt x="54" y="11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9" y="18"/>
                      <a:pt x="39" y="18"/>
                      <a:pt x="39" y="18"/>
                    </a:cubicBezTo>
                    <a:lnTo>
                      <a:pt x="54" y="11"/>
                    </a:lnTo>
                    <a:close/>
                    <a:moveTo>
                      <a:pt x="55" y="26"/>
                    </a:moveTo>
                    <a:cubicBezTo>
                      <a:pt x="55" y="16"/>
                      <a:pt x="55" y="16"/>
                      <a:pt x="55" y="16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32"/>
                      <a:pt x="41" y="32"/>
                      <a:pt x="41" y="32"/>
                    </a:cubicBezTo>
                    <a:lnTo>
                      <a:pt x="55" y="26"/>
                    </a:lnTo>
                    <a:close/>
                    <a:moveTo>
                      <a:pt x="71" y="36"/>
                    </a:moveTo>
                    <a:cubicBezTo>
                      <a:pt x="57" y="30"/>
                      <a:pt x="57" y="30"/>
                      <a:pt x="57" y="30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57" y="42"/>
                      <a:pt x="57" y="42"/>
                      <a:pt x="57" y="42"/>
                    </a:cubicBezTo>
                    <a:lnTo>
                      <a:pt x="71" y="36"/>
                    </a:lnTo>
                    <a:close/>
                    <a:moveTo>
                      <a:pt x="73" y="51"/>
                    </a:moveTo>
                    <a:cubicBezTo>
                      <a:pt x="73" y="40"/>
                      <a:pt x="73" y="40"/>
                      <a:pt x="73" y="40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58"/>
                      <a:pt x="59" y="58"/>
                      <a:pt x="59" y="58"/>
                    </a:cubicBezTo>
                    <a:lnTo>
                      <a:pt x="73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oup 223"/>
            <p:cNvGrpSpPr/>
            <p:nvPr/>
          </p:nvGrpSpPr>
          <p:grpSpPr>
            <a:xfrm>
              <a:off x="6190618" y="3259558"/>
              <a:ext cx="447675" cy="522288"/>
              <a:chOff x="4459743" y="1773675"/>
              <a:chExt cx="447675" cy="522288"/>
            </a:xfrm>
          </p:grpSpPr>
          <p:grpSp>
            <p:nvGrpSpPr>
              <p:cNvPr id="31" name="Group 93"/>
              <p:cNvGrpSpPr/>
              <p:nvPr/>
            </p:nvGrpSpPr>
            <p:grpSpPr>
              <a:xfrm rot="1782731">
                <a:off x="4459743" y="1773675"/>
                <a:ext cx="447675" cy="522288"/>
                <a:chOff x="4392613" y="2482850"/>
                <a:chExt cx="447675" cy="522288"/>
              </a:xfrm>
              <a:solidFill>
                <a:srgbClr val="2993FF"/>
              </a:solidFill>
            </p:grpSpPr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4392613" y="2482850"/>
                  <a:ext cx="447675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25"/>
                <p:cNvSpPr>
                  <a:spLocks/>
                </p:cNvSpPr>
                <p:nvPr/>
              </p:nvSpPr>
              <p:spPr bwMode="auto">
                <a:xfrm>
                  <a:off x="4611688" y="2898775"/>
                  <a:ext cx="115888" cy="106363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68" y="67"/>
                    </a:cxn>
                    <a:cxn ang="0">
                      <a:pos x="0" y="13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67">
                      <a:moveTo>
                        <a:pt x="73" y="0"/>
                      </a:moveTo>
                      <a:lnTo>
                        <a:pt x="68" y="67"/>
                      </a:lnTo>
                      <a:lnTo>
                        <a:pt x="0" y="1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4596000" y="1887785"/>
                <a:ext cx="203200" cy="220663"/>
              </a:xfrm>
              <a:custGeom>
                <a:avLst/>
                <a:gdLst/>
                <a:ahLst/>
                <a:cxnLst>
                  <a:cxn ang="0">
                    <a:pos x="55" y="55"/>
                  </a:cxn>
                  <a:cxn ang="0">
                    <a:pos x="39" y="55"/>
                  </a:cxn>
                  <a:cxn ang="0">
                    <a:pos x="30" y="64"/>
                  </a:cxn>
                  <a:cxn ang="0">
                    <a:pos x="21" y="55"/>
                  </a:cxn>
                  <a:cxn ang="0">
                    <a:pos x="5" y="55"/>
                  </a:cxn>
                  <a:cxn ang="0">
                    <a:pos x="0" y="50"/>
                  </a:cxn>
                  <a:cxn ang="0">
                    <a:pos x="11" y="20"/>
                  </a:cxn>
                  <a:cxn ang="0">
                    <a:pos x="27" y="5"/>
                  </a:cxn>
                  <a:cxn ang="0">
                    <a:pos x="26" y="3"/>
                  </a:cxn>
                  <a:cxn ang="0">
                    <a:pos x="30" y="0"/>
                  </a:cxn>
                  <a:cxn ang="0">
                    <a:pos x="33" y="3"/>
                  </a:cxn>
                  <a:cxn ang="0">
                    <a:pos x="33" y="5"/>
                  </a:cxn>
                  <a:cxn ang="0">
                    <a:pos x="48" y="20"/>
                  </a:cxn>
                  <a:cxn ang="0">
                    <a:pos x="59" y="50"/>
                  </a:cxn>
                  <a:cxn ang="0">
                    <a:pos x="55" y="55"/>
                  </a:cxn>
                  <a:cxn ang="0">
                    <a:pos x="30" y="60"/>
                  </a:cxn>
                  <a:cxn ang="0">
                    <a:pos x="25" y="55"/>
                  </a:cxn>
                  <a:cxn ang="0">
                    <a:pos x="24" y="54"/>
                  </a:cxn>
                  <a:cxn ang="0">
                    <a:pos x="23" y="55"/>
                  </a:cxn>
                  <a:cxn ang="0">
                    <a:pos x="30" y="61"/>
                  </a:cxn>
                  <a:cxn ang="0">
                    <a:pos x="30" y="60"/>
                  </a:cxn>
                  <a:cxn ang="0">
                    <a:pos x="30" y="60"/>
                  </a:cxn>
                </a:cxnLst>
                <a:rect l="0" t="0" r="r" b="b"/>
                <a:pathLst>
                  <a:path w="59" h="64">
                    <a:moveTo>
                      <a:pt x="55" y="55"/>
                    </a:move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60"/>
                      <a:pt x="35" y="64"/>
                      <a:pt x="30" y="64"/>
                    </a:cubicBezTo>
                    <a:cubicBezTo>
                      <a:pt x="25" y="64"/>
                      <a:pt x="21" y="60"/>
                      <a:pt x="21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2" y="55"/>
                      <a:pt x="0" y="53"/>
                      <a:pt x="0" y="50"/>
                    </a:cubicBezTo>
                    <a:cubicBezTo>
                      <a:pt x="5" y="46"/>
                      <a:pt x="11" y="38"/>
                      <a:pt x="11" y="20"/>
                    </a:cubicBezTo>
                    <a:cubicBezTo>
                      <a:pt x="11" y="13"/>
                      <a:pt x="17" y="6"/>
                      <a:pt x="27" y="5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1"/>
                      <a:pt x="28" y="0"/>
                      <a:pt x="30" y="0"/>
                    </a:cubicBezTo>
                    <a:cubicBezTo>
                      <a:pt x="32" y="0"/>
                      <a:pt x="33" y="1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42" y="6"/>
                      <a:pt x="48" y="13"/>
                      <a:pt x="48" y="20"/>
                    </a:cubicBezTo>
                    <a:cubicBezTo>
                      <a:pt x="48" y="38"/>
                      <a:pt x="54" y="46"/>
                      <a:pt x="59" y="50"/>
                    </a:cubicBezTo>
                    <a:cubicBezTo>
                      <a:pt x="59" y="53"/>
                      <a:pt x="57" y="55"/>
                      <a:pt x="55" y="55"/>
                    </a:cubicBezTo>
                    <a:close/>
                    <a:moveTo>
                      <a:pt x="30" y="60"/>
                    </a:moveTo>
                    <a:cubicBezTo>
                      <a:pt x="27" y="60"/>
                      <a:pt x="25" y="57"/>
                      <a:pt x="25" y="55"/>
                    </a:cubicBezTo>
                    <a:cubicBezTo>
                      <a:pt x="25" y="54"/>
                      <a:pt x="24" y="54"/>
                      <a:pt x="24" y="54"/>
                    </a:cubicBezTo>
                    <a:cubicBezTo>
                      <a:pt x="24" y="54"/>
                      <a:pt x="23" y="54"/>
                      <a:pt x="23" y="55"/>
                    </a:cubicBezTo>
                    <a:cubicBezTo>
                      <a:pt x="23" y="58"/>
                      <a:pt x="26" y="61"/>
                      <a:pt x="30" y="61"/>
                    </a:cubicBezTo>
                    <a:cubicBezTo>
                      <a:pt x="30" y="61"/>
                      <a:pt x="30" y="61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" name="Group 225"/>
            <p:cNvGrpSpPr/>
            <p:nvPr/>
          </p:nvGrpSpPr>
          <p:grpSpPr>
            <a:xfrm>
              <a:off x="5070943" y="3018205"/>
              <a:ext cx="527050" cy="447675"/>
              <a:chOff x="3340068" y="1532322"/>
              <a:chExt cx="527050" cy="447675"/>
            </a:xfrm>
          </p:grpSpPr>
          <p:grpSp>
            <p:nvGrpSpPr>
              <p:cNvPr id="36" name="Group 81"/>
              <p:cNvGrpSpPr/>
              <p:nvPr/>
            </p:nvGrpSpPr>
            <p:grpSpPr>
              <a:xfrm rot="18646149">
                <a:off x="3379755" y="1492635"/>
                <a:ext cx="447675" cy="527050"/>
                <a:chOff x="5732463" y="2325688"/>
                <a:chExt cx="447675" cy="527050"/>
              </a:xfrm>
              <a:solidFill>
                <a:srgbClr val="FF3F5F"/>
              </a:solidFill>
            </p:grpSpPr>
            <p:sp>
              <p:nvSpPr>
                <p:cNvPr id="38" name="Oval 16"/>
                <p:cNvSpPr>
                  <a:spLocks noChangeArrowheads="1"/>
                </p:cNvSpPr>
                <p:nvPr/>
              </p:nvSpPr>
              <p:spPr bwMode="auto">
                <a:xfrm>
                  <a:off x="5732463" y="2325688"/>
                  <a:ext cx="447675" cy="4492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/>
                <p:cNvSpPr>
                  <a:spLocks/>
                </p:cNvSpPr>
                <p:nvPr/>
              </p:nvSpPr>
              <p:spPr bwMode="auto">
                <a:xfrm>
                  <a:off x="5845175" y="2743200"/>
                  <a:ext cx="115888" cy="1095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69"/>
                    </a:cxn>
                    <a:cxn ang="0">
                      <a:pos x="73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" h="69">
                      <a:moveTo>
                        <a:pt x="0" y="0"/>
                      </a:moveTo>
                      <a:lnTo>
                        <a:pt x="7" y="69"/>
                      </a:lnTo>
                      <a:lnTo>
                        <a:pt x="7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7" name="Freeform 100"/>
              <p:cNvSpPr>
                <a:spLocks noEditPoints="1"/>
              </p:cNvSpPr>
              <p:nvPr/>
            </p:nvSpPr>
            <p:spPr bwMode="auto">
              <a:xfrm>
                <a:off x="3453892" y="1622919"/>
                <a:ext cx="230188" cy="220663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 227"/>
            <p:cNvGrpSpPr/>
            <p:nvPr/>
          </p:nvGrpSpPr>
          <p:grpSpPr>
            <a:xfrm>
              <a:off x="4103514" y="3497196"/>
              <a:ext cx="402253" cy="472396"/>
              <a:chOff x="2372639" y="2011313"/>
              <a:chExt cx="402253" cy="472396"/>
            </a:xfrm>
          </p:grpSpPr>
          <p:grpSp>
            <p:nvGrpSpPr>
              <p:cNvPr id="41" name="Group 123"/>
              <p:cNvGrpSpPr/>
              <p:nvPr/>
            </p:nvGrpSpPr>
            <p:grpSpPr>
              <a:xfrm rot="20582167">
                <a:off x="2372639" y="2011313"/>
                <a:ext cx="402253" cy="472396"/>
                <a:chOff x="3071813" y="2624138"/>
                <a:chExt cx="446088" cy="523875"/>
              </a:xfrm>
              <a:solidFill>
                <a:srgbClr val="FFC000"/>
              </a:solidFill>
            </p:grpSpPr>
            <p:sp>
              <p:nvSpPr>
                <p:cNvPr id="43" name="Oval 26"/>
                <p:cNvSpPr>
                  <a:spLocks noChangeArrowheads="1"/>
                </p:cNvSpPr>
                <p:nvPr/>
              </p:nvSpPr>
              <p:spPr bwMode="auto">
                <a:xfrm>
                  <a:off x="3071813" y="2624138"/>
                  <a:ext cx="446088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7"/>
                <p:cNvSpPr>
                  <a:spLocks/>
                </p:cNvSpPr>
                <p:nvPr/>
              </p:nvSpPr>
              <p:spPr bwMode="auto">
                <a:xfrm>
                  <a:off x="3290888" y="3040063"/>
                  <a:ext cx="114300" cy="1079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7" y="68"/>
                    </a:cxn>
                    <a:cxn ang="0">
                      <a:pos x="0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72" h="68">
                      <a:moveTo>
                        <a:pt x="72" y="0"/>
                      </a:moveTo>
                      <a:lnTo>
                        <a:pt x="67" y="68"/>
                      </a:lnTo>
                      <a:lnTo>
                        <a:pt x="0" y="1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2" name="Freeform 131"/>
              <p:cNvSpPr>
                <a:spLocks/>
              </p:cNvSpPr>
              <p:nvPr/>
            </p:nvSpPr>
            <p:spPr bwMode="auto">
              <a:xfrm>
                <a:off x="2442943" y="2104571"/>
                <a:ext cx="209550" cy="212725"/>
              </a:xfrm>
              <a:custGeom>
                <a:avLst/>
                <a:gdLst/>
                <a:ahLst/>
                <a:cxnLst>
                  <a:cxn ang="0">
                    <a:pos x="61" y="49"/>
                  </a:cxn>
                  <a:cxn ang="0">
                    <a:pos x="49" y="62"/>
                  </a:cxn>
                  <a:cxn ang="0">
                    <a:pos x="36" y="49"/>
                  </a:cxn>
                  <a:cxn ang="0">
                    <a:pos x="36" y="48"/>
                  </a:cxn>
                  <a:cxn ang="0">
                    <a:pos x="21" y="41"/>
                  </a:cxn>
                  <a:cxn ang="0">
                    <a:pos x="13" y="44"/>
                  </a:cxn>
                  <a:cxn ang="0">
                    <a:pos x="0" y="31"/>
                  </a:cxn>
                  <a:cxn ang="0">
                    <a:pos x="13" y="18"/>
                  </a:cxn>
                  <a:cxn ang="0">
                    <a:pos x="21" y="22"/>
                  </a:cxn>
                  <a:cxn ang="0">
                    <a:pos x="36" y="15"/>
                  </a:cxn>
                  <a:cxn ang="0">
                    <a:pos x="36" y="13"/>
                  </a:cxn>
                  <a:cxn ang="0">
                    <a:pos x="49" y="0"/>
                  </a:cxn>
                  <a:cxn ang="0">
                    <a:pos x="61" y="13"/>
                  </a:cxn>
                  <a:cxn ang="0">
                    <a:pos x="49" y="26"/>
                  </a:cxn>
                  <a:cxn ang="0">
                    <a:pos x="40" y="23"/>
                  </a:cxn>
                  <a:cxn ang="0">
                    <a:pos x="25" y="30"/>
                  </a:cxn>
                  <a:cxn ang="0">
                    <a:pos x="25" y="31"/>
                  </a:cxn>
                  <a:cxn ang="0">
                    <a:pos x="25" y="33"/>
                  </a:cxn>
                  <a:cxn ang="0">
                    <a:pos x="40" y="40"/>
                  </a:cxn>
                  <a:cxn ang="0">
                    <a:pos x="49" y="36"/>
                  </a:cxn>
                  <a:cxn ang="0">
                    <a:pos x="61" y="49"/>
                  </a:cxn>
                </a:cxnLst>
                <a:rect l="0" t="0" r="r" b="b"/>
                <a:pathLst>
                  <a:path w="61" h="62">
                    <a:moveTo>
                      <a:pt x="61" y="49"/>
                    </a:moveTo>
                    <a:cubicBezTo>
                      <a:pt x="61" y="56"/>
                      <a:pt x="56" y="62"/>
                      <a:pt x="49" y="62"/>
                    </a:cubicBezTo>
                    <a:cubicBezTo>
                      <a:pt x="41" y="62"/>
                      <a:pt x="36" y="56"/>
                      <a:pt x="36" y="49"/>
                    </a:cubicBezTo>
                    <a:cubicBezTo>
                      <a:pt x="36" y="49"/>
                      <a:pt x="36" y="48"/>
                      <a:pt x="36" y="48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9" y="43"/>
                      <a:pt x="16" y="44"/>
                      <a:pt x="13" y="44"/>
                    </a:cubicBezTo>
                    <a:cubicBezTo>
                      <a:pt x="6" y="44"/>
                      <a:pt x="0" y="38"/>
                      <a:pt x="0" y="31"/>
                    </a:cubicBezTo>
                    <a:cubicBezTo>
                      <a:pt x="0" y="24"/>
                      <a:pt x="6" y="18"/>
                      <a:pt x="13" y="18"/>
                    </a:cubicBezTo>
                    <a:cubicBezTo>
                      <a:pt x="16" y="18"/>
                      <a:pt x="19" y="20"/>
                      <a:pt x="21" y="22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6" y="14"/>
                      <a:pt x="36" y="13"/>
                    </a:cubicBezTo>
                    <a:cubicBezTo>
                      <a:pt x="36" y="6"/>
                      <a:pt x="41" y="0"/>
                      <a:pt x="49" y="0"/>
                    </a:cubicBezTo>
                    <a:cubicBezTo>
                      <a:pt x="56" y="0"/>
                      <a:pt x="61" y="6"/>
                      <a:pt x="61" y="13"/>
                    </a:cubicBezTo>
                    <a:cubicBezTo>
                      <a:pt x="61" y="20"/>
                      <a:pt x="56" y="26"/>
                      <a:pt x="49" y="26"/>
                    </a:cubicBezTo>
                    <a:cubicBezTo>
                      <a:pt x="45" y="26"/>
                      <a:pt x="42" y="25"/>
                      <a:pt x="40" y="23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1"/>
                      <a:pt x="25" y="31"/>
                    </a:cubicBezTo>
                    <a:cubicBezTo>
                      <a:pt x="25" y="32"/>
                      <a:pt x="25" y="32"/>
                      <a:pt x="25" y="33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2" y="38"/>
                      <a:pt x="45" y="36"/>
                      <a:pt x="49" y="36"/>
                    </a:cubicBezTo>
                    <a:cubicBezTo>
                      <a:pt x="56" y="36"/>
                      <a:pt x="61" y="42"/>
                      <a:pt x="61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" name="Group 229"/>
            <p:cNvGrpSpPr/>
            <p:nvPr/>
          </p:nvGrpSpPr>
          <p:grpSpPr>
            <a:xfrm>
              <a:off x="6353754" y="3832562"/>
              <a:ext cx="715963" cy="838200"/>
              <a:chOff x="4622879" y="2346679"/>
              <a:chExt cx="715963" cy="838200"/>
            </a:xfrm>
          </p:grpSpPr>
          <p:grpSp>
            <p:nvGrpSpPr>
              <p:cNvPr id="46" name="Group 69"/>
              <p:cNvGrpSpPr/>
              <p:nvPr/>
            </p:nvGrpSpPr>
            <p:grpSpPr>
              <a:xfrm>
                <a:off x="4622879" y="2346679"/>
                <a:ext cx="715963" cy="838200"/>
                <a:chOff x="4364038" y="3074988"/>
                <a:chExt cx="715963" cy="838200"/>
              </a:xfrm>
              <a:solidFill>
                <a:srgbClr val="2AC2AC"/>
              </a:solidFill>
            </p:grpSpPr>
            <p:sp>
              <p:nvSpPr>
                <p:cNvPr id="48" name="Oval 8"/>
                <p:cNvSpPr>
                  <a:spLocks noChangeArrowheads="1"/>
                </p:cNvSpPr>
                <p:nvPr/>
              </p:nvSpPr>
              <p:spPr bwMode="auto">
                <a:xfrm>
                  <a:off x="4364038" y="3074988"/>
                  <a:ext cx="715963" cy="7175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9"/>
                <p:cNvSpPr>
                  <a:spLocks/>
                </p:cNvSpPr>
                <p:nvPr/>
              </p:nvSpPr>
              <p:spPr bwMode="auto">
                <a:xfrm>
                  <a:off x="4546600" y="3743325"/>
                  <a:ext cx="184150" cy="1698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07"/>
                    </a:cxn>
                    <a:cxn ang="0">
                      <a:pos x="116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6" h="107">
                      <a:moveTo>
                        <a:pt x="0" y="0"/>
                      </a:moveTo>
                      <a:lnTo>
                        <a:pt x="11" y="107"/>
                      </a:lnTo>
                      <a:lnTo>
                        <a:pt x="116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" name="Freeform 66"/>
              <p:cNvSpPr>
                <a:spLocks noEditPoints="1"/>
              </p:cNvSpPr>
              <p:nvPr/>
            </p:nvSpPr>
            <p:spPr bwMode="auto">
              <a:xfrm>
                <a:off x="4776551" y="2535207"/>
                <a:ext cx="426080" cy="330486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22" y="40"/>
                  </a:cxn>
                  <a:cxn ang="0">
                    <a:pos x="11" y="45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6" y="45"/>
                  </a:cxn>
                  <a:cxn ang="0">
                    <a:pos x="6" y="43"/>
                  </a:cxn>
                  <a:cxn ang="0">
                    <a:pos x="11" y="36"/>
                  </a:cxn>
                  <a:cxn ang="0">
                    <a:pos x="0" y="20"/>
                  </a:cxn>
                  <a:cxn ang="0">
                    <a:pos x="29" y="0"/>
                  </a:cxn>
                  <a:cxn ang="0">
                    <a:pos x="57" y="20"/>
                  </a:cxn>
                  <a:cxn ang="0">
                    <a:pos x="29" y="41"/>
                  </a:cxn>
                  <a:cxn ang="0">
                    <a:pos x="62" y="47"/>
                  </a:cxn>
                  <a:cxn ang="0">
                    <a:pos x="66" y="53"/>
                  </a:cxn>
                  <a:cxn ang="0">
                    <a:pos x="67" y="55"/>
                  </a:cxn>
                  <a:cxn ang="0">
                    <a:pos x="66" y="56"/>
                  </a:cxn>
                  <a:cxn ang="0">
                    <a:pos x="62" y="55"/>
                  </a:cxn>
                  <a:cxn ang="0">
                    <a:pos x="51" y="50"/>
                  </a:cxn>
                  <a:cxn ang="0">
                    <a:pos x="44" y="51"/>
                  </a:cxn>
                  <a:cxn ang="0">
                    <a:pos x="25" y="46"/>
                  </a:cxn>
                  <a:cxn ang="0">
                    <a:pos x="29" y="46"/>
                  </a:cxn>
                  <a:cxn ang="0">
                    <a:pos x="52" y="39"/>
                  </a:cxn>
                  <a:cxn ang="0">
                    <a:pos x="62" y="20"/>
                  </a:cxn>
                  <a:cxn ang="0">
                    <a:pos x="61" y="14"/>
                  </a:cxn>
                  <a:cxn ang="0">
                    <a:pos x="72" y="30"/>
                  </a:cxn>
                  <a:cxn ang="0">
                    <a:pos x="62" y="47"/>
                  </a:cxn>
                </a:cxnLst>
                <a:rect l="0" t="0" r="r" b="b"/>
                <a:pathLst>
                  <a:path w="72" h="56">
                    <a:moveTo>
                      <a:pt x="29" y="41"/>
                    </a:moveTo>
                    <a:cubicBezTo>
                      <a:pt x="26" y="41"/>
                      <a:pt x="24" y="40"/>
                      <a:pt x="22" y="40"/>
                    </a:cubicBezTo>
                    <a:cubicBezTo>
                      <a:pt x="18" y="42"/>
                      <a:pt x="15" y="44"/>
                      <a:pt x="11" y="45"/>
                    </a:cubicBezTo>
                    <a:cubicBezTo>
                      <a:pt x="9" y="45"/>
                      <a:pt x="8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6"/>
                      <a:pt x="6" y="45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8" y="41"/>
                      <a:pt x="10" y="40"/>
                      <a:pt x="11" y="36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9"/>
                      <a:pt x="13" y="0"/>
                      <a:pt x="29" y="0"/>
                    </a:cubicBezTo>
                    <a:cubicBezTo>
                      <a:pt x="44" y="0"/>
                      <a:pt x="57" y="9"/>
                      <a:pt x="57" y="20"/>
                    </a:cubicBezTo>
                    <a:cubicBezTo>
                      <a:pt x="57" y="32"/>
                      <a:pt x="44" y="41"/>
                      <a:pt x="29" y="41"/>
                    </a:cubicBezTo>
                    <a:close/>
                    <a:moveTo>
                      <a:pt x="62" y="47"/>
                    </a:moveTo>
                    <a:cubicBezTo>
                      <a:pt x="63" y="50"/>
                      <a:pt x="65" y="51"/>
                      <a:pt x="66" y="53"/>
                    </a:cubicBezTo>
                    <a:cubicBezTo>
                      <a:pt x="67" y="54"/>
                      <a:pt x="67" y="54"/>
                      <a:pt x="67" y="55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5" y="56"/>
                      <a:pt x="63" y="56"/>
                      <a:pt x="62" y="55"/>
                    </a:cubicBezTo>
                    <a:cubicBezTo>
                      <a:pt x="58" y="54"/>
                      <a:pt x="55" y="53"/>
                      <a:pt x="51" y="50"/>
                    </a:cubicBezTo>
                    <a:cubicBezTo>
                      <a:pt x="49" y="51"/>
                      <a:pt x="47" y="51"/>
                      <a:pt x="44" y="51"/>
                    </a:cubicBezTo>
                    <a:cubicBezTo>
                      <a:pt x="37" y="51"/>
                      <a:pt x="30" y="49"/>
                      <a:pt x="25" y="46"/>
                    </a:cubicBezTo>
                    <a:cubicBezTo>
                      <a:pt x="26" y="46"/>
                      <a:pt x="28" y="46"/>
                      <a:pt x="29" y="46"/>
                    </a:cubicBezTo>
                    <a:cubicBezTo>
                      <a:pt x="37" y="46"/>
                      <a:pt x="46" y="43"/>
                      <a:pt x="52" y="39"/>
                    </a:cubicBezTo>
                    <a:cubicBezTo>
                      <a:pt x="58" y="34"/>
                      <a:pt x="62" y="27"/>
                      <a:pt x="62" y="20"/>
                    </a:cubicBezTo>
                    <a:cubicBezTo>
                      <a:pt x="62" y="18"/>
                      <a:pt x="62" y="16"/>
                      <a:pt x="61" y="14"/>
                    </a:cubicBezTo>
                    <a:cubicBezTo>
                      <a:pt x="68" y="18"/>
                      <a:pt x="72" y="24"/>
                      <a:pt x="72" y="30"/>
                    </a:cubicBezTo>
                    <a:cubicBezTo>
                      <a:pt x="72" y="37"/>
                      <a:pt x="68" y="43"/>
                      <a:pt x="6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Group 231"/>
            <p:cNvGrpSpPr/>
            <p:nvPr/>
          </p:nvGrpSpPr>
          <p:grpSpPr>
            <a:xfrm>
              <a:off x="4088559" y="4033721"/>
              <a:ext cx="782308" cy="666148"/>
              <a:chOff x="2357684" y="2547838"/>
              <a:chExt cx="782308" cy="666148"/>
            </a:xfrm>
          </p:grpSpPr>
          <p:grpSp>
            <p:nvGrpSpPr>
              <p:cNvPr id="51" name="Group 117"/>
              <p:cNvGrpSpPr/>
              <p:nvPr/>
            </p:nvGrpSpPr>
            <p:grpSpPr>
              <a:xfrm rot="17590240">
                <a:off x="2415764" y="2489758"/>
                <a:ext cx="666148" cy="782308"/>
                <a:chOff x="3071813" y="2624138"/>
                <a:chExt cx="446088" cy="523875"/>
              </a:xfrm>
              <a:solidFill>
                <a:srgbClr val="2AC2AC"/>
              </a:solidFill>
            </p:grpSpPr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>
                  <a:off x="3071813" y="2624138"/>
                  <a:ext cx="446088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27"/>
                <p:cNvSpPr>
                  <a:spLocks/>
                </p:cNvSpPr>
                <p:nvPr/>
              </p:nvSpPr>
              <p:spPr bwMode="auto">
                <a:xfrm>
                  <a:off x="3290888" y="3040063"/>
                  <a:ext cx="114300" cy="1079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7" y="68"/>
                    </a:cxn>
                    <a:cxn ang="0">
                      <a:pos x="0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72" h="68">
                      <a:moveTo>
                        <a:pt x="72" y="0"/>
                      </a:moveTo>
                      <a:lnTo>
                        <a:pt x="67" y="68"/>
                      </a:lnTo>
                      <a:lnTo>
                        <a:pt x="0" y="1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2" name="Freeform 171"/>
              <p:cNvSpPr>
                <a:spLocks/>
              </p:cNvSpPr>
              <p:nvPr/>
            </p:nvSpPr>
            <p:spPr bwMode="auto">
              <a:xfrm>
                <a:off x="2531943" y="2737119"/>
                <a:ext cx="354864" cy="257148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5" name="Group 233"/>
            <p:cNvGrpSpPr/>
            <p:nvPr/>
          </p:nvGrpSpPr>
          <p:grpSpPr>
            <a:xfrm>
              <a:off x="5158119" y="4207288"/>
              <a:ext cx="446088" cy="523875"/>
              <a:chOff x="3427244" y="2721405"/>
              <a:chExt cx="446088" cy="523875"/>
            </a:xfrm>
          </p:grpSpPr>
          <p:grpSp>
            <p:nvGrpSpPr>
              <p:cNvPr id="56" name="Group 96"/>
              <p:cNvGrpSpPr/>
              <p:nvPr/>
            </p:nvGrpSpPr>
            <p:grpSpPr>
              <a:xfrm rot="18992570">
                <a:off x="3427244" y="2721405"/>
                <a:ext cx="446088" cy="523875"/>
                <a:chOff x="3071813" y="2624138"/>
                <a:chExt cx="446088" cy="523875"/>
              </a:xfrm>
              <a:solidFill>
                <a:srgbClr val="2AC2AC">
                  <a:lumMod val="60000"/>
                  <a:lumOff val="40000"/>
                </a:srgbClr>
              </a:solidFill>
            </p:grpSpPr>
            <p:sp>
              <p:nvSpPr>
                <p:cNvPr id="58" name="Oval 26"/>
                <p:cNvSpPr>
                  <a:spLocks noChangeArrowheads="1"/>
                </p:cNvSpPr>
                <p:nvPr/>
              </p:nvSpPr>
              <p:spPr bwMode="auto">
                <a:xfrm>
                  <a:off x="3071813" y="2624138"/>
                  <a:ext cx="446088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3290888" y="3040063"/>
                  <a:ext cx="114300" cy="1079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7" y="68"/>
                    </a:cxn>
                    <a:cxn ang="0">
                      <a:pos x="0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72" h="68">
                      <a:moveTo>
                        <a:pt x="72" y="0"/>
                      </a:moveTo>
                      <a:lnTo>
                        <a:pt x="67" y="68"/>
                      </a:lnTo>
                      <a:lnTo>
                        <a:pt x="0" y="1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Freeform 115"/>
              <p:cNvSpPr>
                <a:spLocks noEditPoints="1"/>
              </p:cNvSpPr>
              <p:nvPr/>
            </p:nvSpPr>
            <p:spPr bwMode="auto">
              <a:xfrm>
                <a:off x="3514746" y="2841496"/>
                <a:ext cx="219075" cy="220663"/>
              </a:xfrm>
              <a:custGeom>
                <a:avLst/>
                <a:gdLst/>
                <a:ahLst/>
                <a:cxnLst>
                  <a:cxn ang="0">
                    <a:pos x="64" y="32"/>
                  </a:cxn>
                  <a:cxn ang="0">
                    <a:pos x="32" y="64"/>
                  </a:cxn>
                  <a:cxn ang="0">
                    <a:pos x="0" y="32"/>
                  </a:cxn>
                  <a:cxn ang="0">
                    <a:pos x="32" y="0"/>
                  </a:cxn>
                  <a:cxn ang="0">
                    <a:pos x="64" y="32"/>
                  </a:cxn>
                  <a:cxn ang="0">
                    <a:pos x="14" y="38"/>
                  </a:cxn>
                  <a:cxn ang="0">
                    <a:pos x="13" y="32"/>
                  </a:cxn>
                  <a:cxn ang="0">
                    <a:pos x="14" y="26"/>
                  </a:cxn>
                  <a:cxn ang="0">
                    <a:pos x="8" y="19"/>
                  </a:cxn>
                  <a:cxn ang="0">
                    <a:pos x="4" y="32"/>
                  </a:cxn>
                  <a:cxn ang="0">
                    <a:pos x="8" y="45"/>
                  </a:cxn>
                  <a:cxn ang="0">
                    <a:pos x="14" y="38"/>
                  </a:cxn>
                  <a:cxn ang="0">
                    <a:pos x="45" y="32"/>
                  </a:cxn>
                  <a:cxn ang="0">
                    <a:pos x="32" y="18"/>
                  </a:cxn>
                  <a:cxn ang="0">
                    <a:pos x="18" y="32"/>
                  </a:cxn>
                  <a:cxn ang="0">
                    <a:pos x="32" y="46"/>
                  </a:cxn>
                  <a:cxn ang="0">
                    <a:pos x="45" y="32"/>
                  </a:cxn>
                  <a:cxn ang="0">
                    <a:pos x="19" y="8"/>
                  </a:cxn>
                  <a:cxn ang="0">
                    <a:pos x="26" y="15"/>
                  </a:cxn>
                  <a:cxn ang="0">
                    <a:pos x="32" y="14"/>
                  </a:cxn>
                  <a:cxn ang="0">
                    <a:pos x="38" y="15"/>
                  </a:cxn>
                  <a:cxn ang="0">
                    <a:pos x="45" y="8"/>
                  </a:cxn>
                  <a:cxn ang="0">
                    <a:pos x="32" y="5"/>
                  </a:cxn>
                  <a:cxn ang="0">
                    <a:pos x="19" y="8"/>
                  </a:cxn>
                  <a:cxn ang="0">
                    <a:pos x="45" y="56"/>
                  </a:cxn>
                  <a:cxn ang="0">
                    <a:pos x="38" y="49"/>
                  </a:cxn>
                  <a:cxn ang="0">
                    <a:pos x="32" y="50"/>
                  </a:cxn>
                  <a:cxn ang="0">
                    <a:pos x="26" y="49"/>
                  </a:cxn>
                  <a:cxn ang="0">
                    <a:pos x="19" y="56"/>
                  </a:cxn>
                  <a:cxn ang="0">
                    <a:pos x="32" y="60"/>
                  </a:cxn>
                  <a:cxn ang="0">
                    <a:pos x="45" y="56"/>
                  </a:cxn>
                  <a:cxn ang="0">
                    <a:pos x="56" y="45"/>
                  </a:cxn>
                  <a:cxn ang="0">
                    <a:pos x="59" y="32"/>
                  </a:cxn>
                  <a:cxn ang="0">
                    <a:pos x="56" y="19"/>
                  </a:cxn>
                  <a:cxn ang="0">
                    <a:pos x="49" y="26"/>
                  </a:cxn>
                  <a:cxn ang="0">
                    <a:pos x="50" y="32"/>
                  </a:cxn>
                  <a:cxn ang="0">
                    <a:pos x="49" y="38"/>
                  </a:cxn>
                  <a:cxn ang="0">
                    <a:pos x="56" y="45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cubicBezTo>
                      <a:pt x="64" y="50"/>
                      <a:pt x="49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lose/>
                    <a:moveTo>
                      <a:pt x="14" y="38"/>
                    </a:moveTo>
                    <a:cubicBezTo>
                      <a:pt x="14" y="36"/>
                      <a:pt x="13" y="34"/>
                      <a:pt x="13" y="32"/>
                    </a:cubicBezTo>
                    <a:cubicBezTo>
                      <a:pt x="13" y="30"/>
                      <a:pt x="14" y="28"/>
                      <a:pt x="14" y="2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23"/>
                      <a:pt x="4" y="28"/>
                      <a:pt x="4" y="32"/>
                    </a:cubicBezTo>
                    <a:cubicBezTo>
                      <a:pt x="4" y="37"/>
                      <a:pt x="6" y="41"/>
                      <a:pt x="8" y="45"/>
                    </a:cubicBezTo>
                    <a:lnTo>
                      <a:pt x="14" y="38"/>
                    </a:lnTo>
                    <a:close/>
                    <a:moveTo>
                      <a:pt x="45" y="32"/>
                    </a:moveTo>
                    <a:cubicBezTo>
                      <a:pt x="45" y="25"/>
                      <a:pt x="39" y="18"/>
                      <a:pt x="32" y="18"/>
                    </a:cubicBezTo>
                    <a:cubicBezTo>
                      <a:pt x="24" y="18"/>
                      <a:pt x="18" y="25"/>
                      <a:pt x="18" y="32"/>
                    </a:cubicBezTo>
                    <a:cubicBezTo>
                      <a:pt x="18" y="40"/>
                      <a:pt x="24" y="46"/>
                      <a:pt x="32" y="46"/>
                    </a:cubicBezTo>
                    <a:cubicBezTo>
                      <a:pt x="39" y="46"/>
                      <a:pt x="45" y="40"/>
                      <a:pt x="45" y="32"/>
                    </a:cubicBezTo>
                    <a:close/>
                    <a:moveTo>
                      <a:pt x="19" y="8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8" y="14"/>
                      <a:pt x="30" y="14"/>
                      <a:pt x="32" y="14"/>
                    </a:cubicBezTo>
                    <a:cubicBezTo>
                      <a:pt x="34" y="14"/>
                      <a:pt x="36" y="14"/>
                      <a:pt x="38" y="15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1" y="6"/>
                      <a:pt x="36" y="5"/>
                      <a:pt x="32" y="5"/>
                    </a:cubicBezTo>
                    <a:cubicBezTo>
                      <a:pt x="27" y="5"/>
                      <a:pt x="23" y="6"/>
                      <a:pt x="19" y="8"/>
                    </a:cubicBezTo>
                    <a:close/>
                    <a:moveTo>
                      <a:pt x="45" y="56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6" y="50"/>
                      <a:pt x="34" y="50"/>
                      <a:pt x="32" y="50"/>
                    </a:cubicBezTo>
                    <a:cubicBezTo>
                      <a:pt x="30" y="50"/>
                      <a:pt x="28" y="50"/>
                      <a:pt x="26" y="4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3" y="58"/>
                      <a:pt x="27" y="60"/>
                      <a:pt x="32" y="60"/>
                    </a:cubicBezTo>
                    <a:cubicBezTo>
                      <a:pt x="36" y="60"/>
                      <a:pt x="41" y="58"/>
                      <a:pt x="45" y="56"/>
                    </a:cubicBezTo>
                    <a:close/>
                    <a:moveTo>
                      <a:pt x="56" y="45"/>
                    </a:moveTo>
                    <a:cubicBezTo>
                      <a:pt x="58" y="41"/>
                      <a:pt x="59" y="37"/>
                      <a:pt x="59" y="32"/>
                    </a:cubicBezTo>
                    <a:cubicBezTo>
                      <a:pt x="59" y="28"/>
                      <a:pt x="58" y="23"/>
                      <a:pt x="56" y="1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8"/>
                      <a:pt x="50" y="30"/>
                      <a:pt x="50" y="32"/>
                    </a:cubicBezTo>
                    <a:cubicBezTo>
                      <a:pt x="50" y="34"/>
                      <a:pt x="50" y="36"/>
                      <a:pt x="49" y="38"/>
                    </a:cubicBezTo>
                    <a:lnTo>
                      <a:pt x="56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" name="Group 256"/>
            <p:cNvGrpSpPr/>
            <p:nvPr/>
          </p:nvGrpSpPr>
          <p:grpSpPr>
            <a:xfrm>
              <a:off x="7061774" y="3572780"/>
              <a:ext cx="422275" cy="495300"/>
              <a:chOff x="5330899" y="2086897"/>
              <a:chExt cx="422275" cy="495300"/>
            </a:xfrm>
          </p:grpSpPr>
          <p:grpSp>
            <p:nvGrpSpPr>
              <p:cNvPr id="61" name="Group 60"/>
              <p:cNvGrpSpPr/>
              <p:nvPr/>
            </p:nvGrpSpPr>
            <p:grpSpPr>
              <a:xfrm rot="1108877">
                <a:off x="5330899" y="2086897"/>
                <a:ext cx="422275" cy="495300"/>
                <a:chOff x="4935538" y="1195388"/>
                <a:chExt cx="422275" cy="495300"/>
              </a:xfrm>
              <a:solidFill>
                <a:srgbClr val="FFC000">
                  <a:lumMod val="60000"/>
                  <a:lumOff val="40000"/>
                </a:srgbClr>
              </a:solidFill>
            </p:grpSpPr>
            <p:sp>
              <p:nvSpPr>
                <p:cNvPr id="63" name="Oval 6"/>
                <p:cNvSpPr>
                  <a:spLocks noChangeArrowheads="1"/>
                </p:cNvSpPr>
                <p:nvPr/>
              </p:nvSpPr>
              <p:spPr bwMode="auto">
                <a:xfrm>
                  <a:off x="4935538" y="1195388"/>
                  <a:ext cx="422275" cy="4222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7"/>
                <p:cNvSpPr>
                  <a:spLocks/>
                </p:cNvSpPr>
                <p:nvPr/>
              </p:nvSpPr>
              <p:spPr bwMode="auto">
                <a:xfrm>
                  <a:off x="5041900" y="1589088"/>
                  <a:ext cx="109538" cy="1016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64"/>
                    </a:cxn>
                    <a:cxn ang="0">
                      <a:pos x="69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64">
                      <a:moveTo>
                        <a:pt x="0" y="0"/>
                      </a:moveTo>
                      <a:lnTo>
                        <a:pt x="6" y="64"/>
                      </a:lnTo>
                      <a:lnTo>
                        <a:pt x="6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2" name="Freeform 13"/>
              <p:cNvSpPr>
                <a:spLocks noEditPoints="1"/>
              </p:cNvSpPr>
              <p:nvPr/>
            </p:nvSpPr>
            <p:spPr bwMode="auto">
              <a:xfrm>
                <a:off x="5462157" y="2208744"/>
                <a:ext cx="209550" cy="209550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40" y="60"/>
                  </a:cxn>
                  <a:cxn ang="0">
                    <a:pos x="36" y="61"/>
                  </a:cxn>
                  <a:cxn ang="0">
                    <a:pos x="33" y="60"/>
                  </a:cxn>
                  <a:cxn ang="0">
                    <a:pos x="4" y="31"/>
                  </a:cxn>
                  <a:cxn ang="0">
                    <a:pos x="0" y="22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22" y="0"/>
                  </a:cxn>
                  <a:cxn ang="0">
                    <a:pos x="31" y="4"/>
                  </a:cxn>
                  <a:cxn ang="0">
                    <a:pos x="60" y="33"/>
                  </a:cxn>
                  <a:cxn ang="0">
                    <a:pos x="61" y="36"/>
                  </a:cxn>
                  <a:cxn ang="0">
                    <a:pos x="60" y="40"/>
                  </a:cxn>
                  <a:cxn ang="0">
                    <a:pos x="13" y="8"/>
                  </a:cxn>
                  <a:cxn ang="0">
                    <a:pos x="8" y="13"/>
                  </a:cxn>
                  <a:cxn ang="0">
                    <a:pos x="13" y="18"/>
                  </a:cxn>
                  <a:cxn ang="0">
                    <a:pos x="18" y="13"/>
                  </a:cxn>
                  <a:cxn ang="0">
                    <a:pos x="13" y="8"/>
                  </a:cxn>
                </a:cxnLst>
                <a:rect l="0" t="0" r="r" b="b"/>
                <a:pathLst>
                  <a:path w="61" h="61">
                    <a:moveTo>
                      <a:pt x="60" y="4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39" y="61"/>
                      <a:pt x="38" y="61"/>
                      <a:pt x="36" y="61"/>
                    </a:cubicBezTo>
                    <a:cubicBezTo>
                      <a:pt x="35" y="61"/>
                      <a:pt x="34" y="61"/>
                      <a:pt x="33" y="6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29"/>
                      <a:pt x="0" y="25"/>
                      <a:pt x="0" y="2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2"/>
                      <a:pt x="31" y="4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1" y="34"/>
                      <a:pt x="61" y="35"/>
                      <a:pt x="61" y="36"/>
                    </a:cubicBezTo>
                    <a:cubicBezTo>
                      <a:pt x="61" y="38"/>
                      <a:pt x="61" y="39"/>
                      <a:pt x="60" y="40"/>
                    </a:cubicBezTo>
                    <a:close/>
                    <a:moveTo>
                      <a:pt x="13" y="8"/>
                    </a:moveTo>
                    <a:cubicBezTo>
                      <a:pt x="10" y="8"/>
                      <a:pt x="8" y="10"/>
                      <a:pt x="8" y="13"/>
                    </a:cubicBezTo>
                    <a:cubicBezTo>
                      <a:pt x="8" y="16"/>
                      <a:pt x="10" y="18"/>
                      <a:pt x="13" y="18"/>
                    </a:cubicBezTo>
                    <a:cubicBezTo>
                      <a:pt x="16" y="18"/>
                      <a:pt x="18" y="16"/>
                      <a:pt x="18" y="13"/>
                    </a:cubicBezTo>
                    <a:cubicBezTo>
                      <a:pt x="18" y="10"/>
                      <a:pt x="16" y="8"/>
                      <a:pt x="1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255"/>
            <p:cNvGrpSpPr/>
            <p:nvPr/>
          </p:nvGrpSpPr>
          <p:grpSpPr>
            <a:xfrm>
              <a:off x="6464755" y="2847847"/>
              <a:ext cx="367990" cy="429837"/>
              <a:chOff x="4733880" y="1361964"/>
              <a:chExt cx="367990" cy="429837"/>
            </a:xfrm>
          </p:grpSpPr>
          <p:grpSp>
            <p:nvGrpSpPr>
              <p:cNvPr id="66" name="Group 126"/>
              <p:cNvGrpSpPr/>
              <p:nvPr/>
            </p:nvGrpSpPr>
            <p:grpSpPr>
              <a:xfrm rot="1441643" flipH="1">
                <a:off x="4733880" y="1361964"/>
                <a:ext cx="367990" cy="429837"/>
                <a:chOff x="4470400" y="1712913"/>
                <a:chExt cx="566738" cy="661988"/>
              </a:xfrm>
              <a:solidFill>
                <a:srgbClr val="FFC000"/>
              </a:solidFill>
            </p:grpSpPr>
            <p:sp>
              <p:nvSpPr>
                <p:cNvPr id="68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1712913"/>
                  <a:ext cx="566738" cy="5667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eform 15"/>
                <p:cNvSpPr>
                  <a:spLocks/>
                </p:cNvSpPr>
                <p:nvPr/>
              </p:nvSpPr>
              <p:spPr bwMode="auto">
                <a:xfrm>
                  <a:off x="4614863" y="2239963"/>
                  <a:ext cx="144463" cy="134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5"/>
                    </a:cxn>
                    <a:cxn ang="0">
                      <a:pos x="9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 h="85">
                      <a:moveTo>
                        <a:pt x="0" y="0"/>
                      </a:moveTo>
                      <a:lnTo>
                        <a:pt x="8" y="85"/>
                      </a:lnTo>
                      <a:lnTo>
                        <a:pt x="9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7" name="Freeform 18"/>
              <p:cNvSpPr>
                <a:spLocks noEditPoints="1"/>
              </p:cNvSpPr>
              <p:nvPr/>
            </p:nvSpPr>
            <p:spPr bwMode="auto">
              <a:xfrm>
                <a:off x="4852748" y="1435762"/>
                <a:ext cx="144463" cy="203200"/>
              </a:xfrm>
              <a:custGeom>
                <a:avLst/>
                <a:gdLst/>
                <a:ahLst/>
                <a:cxnLst>
                  <a:cxn ang="0">
                    <a:pos x="21" y="59"/>
                  </a:cxn>
                  <a:cxn ang="0">
                    <a:pos x="0" y="38"/>
                  </a:cxn>
                  <a:cxn ang="0">
                    <a:pos x="4" y="27"/>
                  </a:cxn>
                  <a:cxn ang="0">
                    <a:pos x="18" y="2"/>
                  </a:cxn>
                  <a:cxn ang="0">
                    <a:pos x="21" y="0"/>
                  </a:cxn>
                  <a:cxn ang="0">
                    <a:pos x="24" y="2"/>
                  </a:cxn>
                  <a:cxn ang="0">
                    <a:pos x="38" y="27"/>
                  </a:cxn>
                  <a:cxn ang="0">
                    <a:pos x="42" y="38"/>
                  </a:cxn>
                  <a:cxn ang="0">
                    <a:pos x="21" y="59"/>
                  </a:cxn>
                  <a:cxn ang="0">
                    <a:pos x="20" y="41"/>
                  </a:cxn>
                  <a:cxn ang="0">
                    <a:pos x="17" y="35"/>
                  </a:cxn>
                  <a:cxn ang="0">
                    <a:pos x="16" y="34"/>
                  </a:cxn>
                  <a:cxn ang="0">
                    <a:pos x="15" y="35"/>
                  </a:cxn>
                  <a:cxn ang="0">
                    <a:pos x="12" y="41"/>
                  </a:cxn>
                  <a:cxn ang="0">
                    <a:pos x="11" y="44"/>
                  </a:cxn>
                  <a:cxn ang="0">
                    <a:pos x="16" y="49"/>
                  </a:cxn>
                  <a:cxn ang="0">
                    <a:pos x="21" y="44"/>
                  </a:cxn>
                  <a:cxn ang="0">
                    <a:pos x="20" y="41"/>
                  </a:cxn>
                </a:cxnLst>
                <a:rect l="0" t="0" r="r" b="b"/>
                <a:pathLst>
                  <a:path w="42" h="59">
                    <a:moveTo>
                      <a:pt x="21" y="59"/>
                    </a:moveTo>
                    <a:cubicBezTo>
                      <a:pt x="10" y="59"/>
                      <a:pt x="0" y="50"/>
                      <a:pt x="0" y="38"/>
                    </a:cubicBezTo>
                    <a:cubicBezTo>
                      <a:pt x="0" y="34"/>
                      <a:pt x="2" y="31"/>
                      <a:pt x="4" y="27"/>
                    </a:cubicBezTo>
                    <a:cubicBezTo>
                      <a:pt x="6" y="24"/>
                      <a:pt x="14" y="13"/>
                      <a:pt x="18" y="2"/>
                    </a:cubicBezTo>
                    <a:cubicBezTo>
                      <a:pt x="18" y="1"/>
                      <a:pt x="20" y="0"/>
                      <a:pt x="21" y="0"/>
                    </a:cubicBezTo>
                    <a:cubicBezTo>
                      <a:pt x="22" y="0"/>
                      <a:pt x="24" y="1"/>
                      <a:pt x="24" y="2"/>
                    </a:cubicBezTo>
                    <a:cubicBezTo>
                      <a:pt x="28" y="13"/>
                      <a:pt x="36" y="24"/>
                      <a:pt x="38" y="27"/>
                    </a:cubicBezTo>
                    <a:cubicBezTo>
                      <a:pt x="40" y="31"/>
                      <a:pt x="42" y="34"/>
                      <a:pt x="42" y="38"/>
                    </a:cubicBezTo>
                    <a:cubicBezTo>
                      <a:pt x="42" y="50"/>
                      <a:pt x="32" y="59"/>
                      <a:pt x="21" y="59"/>
                    </a:cubicBezTo>
                    <a:close/>
                    <a:moveTo>
                      <a:pt x="20" y="41"/>
                    </a:moveTo>
                    <a:cubicBezTo>
                      <a:pt x="20" y="40"/>
                      <a:pt x="18" y="37"/>
                      <a:pt x="17" y="35"/>
                    </a:cubicBezTo>
                    <a:cubicBezTo>
                      <a:pt x="17" y="34"/>
                      <a:pt x="16" y="34"/>
                      <a:pt x="16" y="34"/>
                    </a:cubicBezTo>
                    <a:cubicBezTo>
                      <a:pt x="16" y="34"/>
                      <a:pt x="15" y="34"/>
                      <a:pt x="15" y="35"/>
                    </a:cubicBezTo>
                    <a:cubicBezTo>
                      <a:pt x="14" y="37"/>
                      <a:pt x="12" y="40"/>
                      <a:pt x="12" y="41"/>
                    </a:cubicBezTo>
                    <a:cubicBezTo>
                      <a:pt x="11" y="42"/>
                      <a:pt x="11" y="43"/>
                      <a:pt x="11" y="44"/>
                    </a:cubicBezTo>
                    <a:cubicBezTo>
                      <a:pt x="11" y="46"/>
                      <a:pt x="13" y="49"/>
                      <a:pt x="16" y="49"/>
                    </a:cubicBezTo>
                    <a:cubicBezTo>
                      <a:pt x="19" y="49"/>
                      <a:pt x="21" y="46"/>
                      <a:pt x="21" y="44"/>
                    </a:cubicBezTo>
                    <a:cubicBezTo>
                      <a:pt x="21" y="43"/>
                      <a:pt x="21" y="42"/>
                      <a:pt x="2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" name="Group 257"/>
            <p:cNvGrpSpPr/>
            <p:nvPr/>
          </p:nvGrpSpPr>
          <p:grpSpPr>
            <a:xfrm>
              <a:off x="5245620" y="3517996"/>
              <a:ext cx="446088" cy="523875"/>
              <a:chOff x="3514745" y="2032113"/>
              <a:chExt cx="446088" cy="523875"/>
            </a:xfrm>
          </p:grpSpPr>
          <p:grpSp>
            <p:nvGrpSpPr>
              <p:cNvPr id="71" name="Group 90"/>
              <p:cNvGrpSpPr/>
              <p:nvPr/>
            </p:nvGrpSpPr>
            <p:grpSpPr>
              <a:xfrm>
                <a:off x="3514745" y="2032113"/>
                <a:ext cx="446088" cy="523875"/>
                <a:chOff x="3071813" y="2022475"/>
                <a:chExt cx="446088" cy="523875"/>
              </a:xfrm>
              <a:solidFill>
                <a:srgbClr val="FFC000">
                  <a:lumMod val="60000"/>
                  <a:lumOff val="40000"/>
                </a:srgbClr>
              </a:solidFill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auto">
                <a:xfrm>
                  <a:off x="3071813" y="2022475"/>
                  <a:ext cx="446088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23"/>
                <p:cNvSpPr>
                  <a:spLocks/>
                </p:cNvSpPr>
                <p:nvPr/>
              </p:nvSpPr>
              <p:spPr bwMode="auto">
                <a:xfrm>
                  <a:off x="3290888" y="2438400"/>
                  <a:ext cx="114300" cy="10795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67" y="68"/>
                    </a:cxn>
                    <a:cxn ang="0">
                      <a:pos x="0" y="13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72" h="68">
                      <a:moveTo>
                        <a:pt x="72" y="0"/>
                      </a:moveTo>
                      <a:lnTo>
                        <a:pt x="67" y="68"/>
                      </a:lnTo>
                      <a:lnTo>
                        <a:pt x="0" y="1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2" name="Freeform 48"/>
              <p:cNvSpPr>
                <a:spLocks/>
              </p:cNvSpPr>
              <p:nvPr/>
            </p:nvSpPr>
            <p:spPr bwMode="auto">
              <a:xfrm>
                <a:off x="3671663" y="2154451"/>
                <a:ext cx="127000" cy="230188"/>
              </a:xfrm>
              <a:custGeom>
                <a:avLst/>
                <a:gdLst/>
                <a:ahLst/>
                <a:cxnLst>
                  <a:cxn ang="0">
                    <a:pos x="36" y="20"/>
                  </a:cxn>
                  <a:cxn ang="0">
                    <a:pos x="15" y="66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1" y="65"/>
                  </a:cxn>
                  <a:cxn ang="0">
                    <a:pos x="19" y="33"/>
                  </a:cxn>
                  <a:cxn ang="0">
                    <a:pos x="3" y="37"/>
                  </a:cxn>
                  <a:cxn ang="0">
                    <a:pos x="2" y="37"/>
                  </a:cxn>
                  <a:cxn ang="0">
                    <a:pos x="1" y="36"/>
                  </a:cxn>
                  <a:cxn ang="0">
                    <a:pos x="1" y="35"/>
                  </a:cxn>
                  <a:cxn ang="0">
                    <a:pos x="9" y="2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18" y="21"/>
                  </a:cxn>
                  <a:cxn ang="0">
                    <a:pos x="34" y="18"/>
                  </a:cxn>
                  <a:cxn ang="0">
                    <a:pos x="35" y="17"/>
                  </a:cxn>
                  <a:cxn ang="0">
                    <a:pos x="36" y="18"/>
                  </a:cxn>
                  <a:cxn ang="0">
                    <a:pos x="36" y="20"/>
                  </a:cxn>
                </a:cxnLst>
                <a:rect l="0" t="0" r="r" b="b"/>
                <a:pathLst>
                  <a:path w="37" h="67">
                    <a:moveTo>
                      <a:pt x="36" y="20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4" y="67"/>
                      <a:pt x="14" y="67"/>
                      <a:pt x="13" y="67"/>
                    </a:cubicBezTo>
                    <a:cubicBezTo>
                      <a:pt x="13" y="67"/>
                      <a:pt x="13" y="67"/>
                      <a:pt x="12" y="67"/>
                    </a:cubicBezTo>
                    <a:cubicBezTo>
                      <a:pt x="11" y="67"/>
                      <a:pt x="11" y="66"/>
                      <a:pt x="11" y="65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2" y="37"/>
                      <a:pt x="2" y="37"/>
                    </a:cubicBezTo>
                    <a:cubicBezTo>
                      <a:pt x="2" y="37"/>
                      <a:pt x="1" y="37"/>
                      <a:pt x="1" y="36"/>
                    </a:cubicBezTo>
                    <a:cubicBezTo>
                      <a:pt x="1" y="36"/>
                      <a:pt x="0" y="35"/>
                      <a:pt x="1" y="35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2"/>
                      <a:pt x="25" y="3"/>
                      <a:pt x="25" y="3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7"/>
                      <a:pt x="34" y="17"/>
                      <a:pt x="35" y="17"/>
                    </a:cubicBezTo>
                    <a:cubicBezTo>
                      <a:pt x="35" y="17"/>
                      <a:pt x="36" y="18"/>
                      <a:pt x="36" y="18"/>
                    </a:cubicBezTo>
                    <a:cubicBezTo>
                      <a:pt x="36" y="19"/>
                      <a:pt x="37" y="19"/>
                      <a:pt x="3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5" name="Group 246"/>
            <p:cNvGrpSpPr/>
            <p:nvPr/>
          </p:nvGrpSpPr>
          <p:grpSpPr>
            <a:xfrm>
              <a:off x="4600881" y="4604182"/>
              <a:ext cx="838200" cy="715963"/>
              <a:chOff x="2870006" y="3118299"/>
              <a:chExt cx="838200" cy="715963"/>
            </a:xfrm>
          </p:grpSpPr>
          <p:grpSp>
            <p:nvGrpSpPr>
              <p:cNvPr id="76" name="Group 113"/>
              <p:cNvGrpSpPr/>
              <p:nvPr/>
            </p:nvGrpSpPr>
            <p:grpSpPr>
              <a:xfrm rot="15727265">
                <a:off x="2931124" y="3057181"/>
                <a:ext cx="715963" cy="838200"/>
                <a:chOff x="4364038" y="3074988"/>
                <a:chExt cx="715963" cy="838200"/>
              </a:xfrm>
              <a:solidFill>
                <a:srgbClr val="FFC000"/>
              </a:solidFill>
            </p:grpSpPr>
            <p:sp>
              <p:nvSpPr>
                <p:cNvPr id="78" name="Oval 8"/>
                <p:cNvSpPr>
                  <a:spLocks noChangeArrowheads="1"/>
                </p:cNvSpPr>
                <p:nvPr/>
              </p:nvSpPr>
              <p:spPr bwMode="auto">
                <a:xfrm>
                  <a:off x="4364038" y="3074988"/>
                  <a:ext cx="715963" cy="7175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Freeform 9"/>
                <p:cNvSpPr>
                  <a:spLocks/>
                </p:cNvSpPr>
                <p:nvPr/>
              </p:nvSpPr>
              <p:spPr bwMode="auto">
                <a:xfrm>
                  <a:off x="4546600" y="3743325"/>
                  <a:ext cx="184150" cy="1698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07"/>
                    </a:cxn>
                    <a:cxn ang="0">
                      <a:pos x="116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6" h="107">
                      <a:moveTo>
                        <a:pt x="0" y="0"/>
                      </a:moveTo>
                      <a:lnTo>
                        <a:pt x="11" y="107"/>
                      </a:lnTo>
                      <a:lnTo>
                        <a:pt x="116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7" name="Freeform 101"/>
              <p:cNvSpPr>
                <a:spLocks noEditPoints="1"/>
              </p:cNvSpPr>
              <p:nvPr/>
            </p:nvSpPr>
            <p:spPr bwMode="auto">
              <a:xfrm>
                <a:off x="3061049" y="3345633"/>
                <a:ext cx="358811" cy="237766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0" name="Group 248"/>
            <p:cNvGrpSpPr/>
            <p:nvPr/>
          </p:nvGrpSpPr>
          <p:grpSpPr>
            <a:xfrm>
              <a:off x="7074676" y="4667226"/>
              <a:ext cx="838200" cy="715963"/>
              <a:chOff x="5343801" y="3181343"/>
              <a:chExt cx="838200" cy="715963"/>
            </a:xfrm>
          </p:grpSpPr>
          <p:grpSp>
            <p:nvGrpSpPr>
              <p:cNvPr id="81" name="Group 150"/>
              <p:cNvGrpSpPr/>
              <p:nvPr/>
            </p:nvGrpSpPr>
            <p:grpSpPr>
              <a:xfrm rot="5872735" flipH="1">
                <a:off x="5404919" y="3120225"/>
                <a:ext cx="715963" cy="838200"/>
                <a:chOff x="4364038" y="3074988"/>
                <a:chExt cx="715963" cy="838200"/>
              </a:xfrm>
              <a:solidFill>
                <a:srgbClr val="FF3F5F"/>
              </a:solidFill>
            </p:grpSpPr>
            <p:sp>
              <p:nvSpPr>
                <p:cNvPr id="83" name="Oval 8"/>
                <p:cNvSpPr>
                  <a:spLocks noChangeArrowheads="1"/>
                </p:cNvSpPr>
                <p:nvPr/>
              </p:nvSpPr>
              <p:spPr bwMode="auto">
                <a:xfrm>
                  <a:off x="4364038" y="3074988"/>
                  <a:ext cx="715963" cy="7175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9"/>
                <p:cNvSpPr>
                  <a:spLocks/>
                </p:cNvSpPr>
                <p:nvPr/>
              </p:nvSpPr>
              <p:spPr bwMode="auto">
                <a:xfrm>
                  <a:off x="4546600" y="3743325"/>
                  <a:ext cx="184150" cy="1698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07"/>
                    </a:cxn>
                    <a:cxn ang="0">
                      <a:pos x="116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6" h="107">
                      <a:moveTo>
                        <a:pt x="0" y="0"/>
                      </a:moveTo>
                      <a:lnTo>
                        <a:pt x="11" y="107"/>
                      </a:lnTo>
                      <a:lnTo>
                        <a:pt x="116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2" name="Freeform 148"/>
              <p:cNvSpPr>
                <a:spLocks noEditPoints="1"/>
              </p:cNvSpPr>
              <p:nvPr/>
            </p:nvSpPr>
            <p:spPr bwMode="auto">
              <a:xfrm>
                <a:off x="5683246" y="3368493"/>
                <a:ext cx="305104" cy="294128"/>
              </a:xfrm>
              <a:custGeom>
                <a:avLst/>
                <a:gdLst/>
                <a:ahLst/>
                <a:cxnLst>
                  <a:cxn ang="0">
                    <a:pos x="16" y="54"/>
                  </a:cxn>
                  <a:cxn ang="0">
                    <a:pos x="14" y="57"/>
                  </a:cxn>
                  <a:cxn ang="0">
                    <a:pos x="2" y="57"/>
                  </a:cxn>
                  <a:cxn ang="0">
                    <a:pos x="0" y="54"/>
                  </a:cxn>
                  <a:cxn ang="0">
                    <a:pos x="0" y="29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16" y="29"/>
                  </a:cxn>
                  <a:cxn ang="0">
                    <a:pos x="16" y="54"/>
                  </a:cxn>
                  <a:cxn ang="0">
                    <a:pos x="7" y="47"/>
                  </a:cxn>
                  <a:cxn ang="0">
                    <a:pos x="5" y="49"/>
                  </a:cxn>
                  <a:cxn ang="0">
                    <a:pos x="7" y="52"/>
                  </a:cxn>
                  <a:cxn ang="0">
                    <a:pos x="10" y="49"/>
                  </a:cxn>
                  <a:cxn ang="0">
                    <a:pos x="7" y="47"/>
                  </a:cxn>
                  <a:cxn ang="0">
                    <a:pos x="62" y="35"/>
                  </a:cxn>
                  <a:cxn ang="0">
                    <a:pos x="62" y="38"/>
                  </a:cxn>
                  <a:cxn ang="0">
                    <a:pos x="61" y="43"/>
                  </a:cxn>
                  <a:cxn ang="0">
                    <a:pos x="61" y="48"/>
                  </a:cxn>
                  <a:cxn ang="0">
                    <a:pos x="59" y="52"/>
                  </a:cxn>
                  <a:cxn ang="0">
                    <a:pos x="57" y="59"/>
                  </a:cxn>
                  <a:cxn ang="0">
                    <a:pos x="49" y="62"/>
                  </a:cxn>
                  <a:cxn ang="0">
                    <a:pos x="47" y="62"/>
                  </a:cxn>
                  <a:cxn ang="0">
                    <a:pos x="44" y="62"/>
                  </a:cxn>
                  <a:cxn ang="0">
                    <a:pos x="43" y="62"/>
                  </a:cxn>
                  <a:cxn ang="0">
                    <a:pos x="28" y="59"/>
                  </a:cxn>
                  <a:cxn ang="0">
                    <a:pos x="22" y="57"/>
                  </a:cxn>
                  <a:cxn ang="0">
                    <a:pos x="19" y="54"/>
                  </a:cxn>
                  <a:cxn ang="0">
                    <a:pos x="19" y="29"/>
                  </a:cxn>
                  <a:cxn ang="0">
                    <a:pos x="21" y="26"/>
                  </a:cxn>
                  <a:cxn ang="0">
                    <a:pos x="29" y="19"/>
                  </a:cxn>
                  <a:cxn ang="0">
                    <a:pos x="33" y="14"/>
                  </a:cxn>
                  <a:cxn ang="0">
                    <a:pos x="35" y="8"/>
                  </a:cxn>
                  <a:cxn ang="0">
                    <a:pos x="38" y="1"/>
                  </a:cxn>
                  <a:cxn ang="0">
                    <a:pos x="40" y="0"/>
                  </a:cxn>
                  <a:cxn ang="0">
                    <a:pos x="49" y="11"/>
                  </a:cxn>
                  <a:cxn ang="0">
                    <a:pos x="46" y="18"/>
                  </a:cxn>
                  <a:cxn ang="0">
                    <a:pos x="45" y="21"/>
                  </a:cxn>
                  <a:cxn ang="0">
                    <a:pos x="56" y="21"/>
                  </a:cxn>
                  <a:cxn ang="0">
                    <a:pos x="64" y="29"/>
                  </a:cxn>
                  <a:cxn ang="0">
                    <a:pos x="62" y="35"/>
                  </a:cxn>
                </a:cxnLst>
                <a:rect l="0" t="0" r="r" b="b"/>
                <a:pathLst>
                  <a:path w="64" h="62">
                    <a:moveTo>
                      <a:pt x="16" y="54"/>
                    </a:moveTo>
                    <a:cubicBezTo>
                      <a:pt x="16" y="56"/>
                      <a:pt x="15" y="57"/>
                      <a:pt x="14" y="57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6"/>
                      <a:pt x="2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6" y="27"/>
                      <a:pt x="16" y="29"/>
                    </a:cubicBezTo>
                    <a:lnTo>
                      <a:pt x="16" y="54"/>
                    </a:lnTo>
                    <a:close/>
                    <a:moveTo>
                      <a:pt x="7" y="47"/>
                    </a:moveTo>
                    <a:cubicBezTo>
                      <a:pt x="6" y="47"/>
                      <a:pt x="5" y="48"/>
                      <a:pt x="5" y="49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9" y="52"/>
                      <a:pt x="10" y="51"/>
                      <a:pt x="10" y="49"/>
                    </a:cubicBezTo>
                    <a:cubicBezTo>
                      <a:pt x="10" y="48"/>
                      <a:pt x="9" y="47"/>
                      <a:pt x="7" y="47"/>
                    </a:cubicBezTo>
                    <a:close/>
                    <a:moveTo>
                      <a:pt x="62" y="35"/>
                    </a:moveTo>
                    <a:cubicBezTo>
                      <a:pt x="62" y="36"/>
                      <a:pt x="62" y="37"/>
                      <a:pt x="62" y="38"/>
                    </a:cubicBezTo>
                    <a:cubicBezTo>
                      <a:pt x="62" y="40"/>
                      <a:pt x="62" y="42"/>
                      <a:pt x="61" y="43"/>
                    </a:cubicBezTo>
                    <a:cubicBezTo>
                      <a:pt x="61" y="45"/>
                      <a:pt x="61" y="46"/>
                      <a:pt x="61" y="48"/>
                    </a:cubicBezTo>
                    <a:cubicBezTo>
                      <a:pt x="60" y="49"/>
                      <a:pt x="60" y="51"/>
                      <a:pt x="59" y="52"/>
                    </a:cubicBezTo>
                    <a:cubicBezTo>
                      <a:pt x="59" y="55"/>
                      <a:pt x="58" y="57"/>
                      <a:pt x="57" y="59"/>
                    </a:cubicBezTo>
                    <a:cubicBezTo>
                      <a:pt x="55" y="61"/>
                      <a:pt x="52" y="62"/>
                      <a:pt x="49" y="62"/>
                    </a:cubicBezTo>
                    <a:cubicBezTo>
                      <a:pt x="48" y="62"/>
                      <a:pt x="48" y="62"/>
                      <a:pt x="47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38" y="62"/>
                      <a:pt x="32" y="60"/>
                      <a:pt x="28" y="59"/>
                    </a:cubicBezTo>
                    <a:cubicBezTo>
                      <a:pt x="25" y="58"/>
                      <a:pt x="23" y="57"/>
                      <a:pt x="22" y="57"/>
                    </a:cubicBezTo>
                    <a:cubicBezTo>
                      <a:pt x="20" y="57"/>
                      <a:pt x="19" y="56"/>
                      <a:pt x="19" y="5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7"/>
                      <a:pt x="20" y="26"/>
                      <a:pt x="21" y="26"/>
                    </a:cubicBezTo>
                    <a:cubicBezTo>
                      <a:pt x="23" y="26"/>
                      <a:pt x="27" y="21"/>
                      <a:pt x="29" y="19"/>
                    </a:cubicBezTo>
                    <a:cubicBezTo>
                      <a:pt x="30" y="17"/>
                      <a:pt x="31" y="15"/>
                      <a:pt x="33" y="14"/>
                    </a:cubicBezTo>
                    <a:cubicBezTo>
                      <a:pt x="34" y="13"/>
                      <a:pt x="35" y="10"/>
                      <a:pt x="35" y="8"/>
                    </a:cubicBezTo>
                    <a:cubicBezTo>
                      <a:pt x="36" y="5"/>
                      <a:pt x="36" y="3"/>
                      <a:pt x="38" y="1"/>
                    </a:cubicBezTo>
                    <a:cubicBezTo>
                      <a:pt x="38" y="1"/>
                      <a:pt x="39" y="0"/>
                      <a:pt x="40" y="0"/>
                    </a:cubicBezTo>
                    <a:cubicBezTo>
                      <a:pt x="49" y="0"/>
                      <a:pt x="49" y="8"/>
                      <a:pt x="49" y="11"/>
                    </a:cubicBezTo>
                    <a:cubicBezTo>
                      <a:pt x="49" y="14"/>
                      <a:pt x="47" y="16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0" y="21"/>
                      <a:pt x="64" y="25"/>
                      <a:pt x="64" y="29"/>
                    </a:cubicBezTo>
                    <a:cubicBezTo>
                      <a:pt x="64" y="31"/>
                      <a:pt x="63" y="33"/>
                      <a:pt x="62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5" name="Group 250"/>
            <p:cNvGrpSpPr/>
            <p:nvPr/>
          </p:nvGrpSpPr>
          <p:grpSpPr>
            <a:xfrm>
              <a:off x="7810673" y="4236703"/>
              <a:ext cx="661987" cy="561975"/>
              <a:chOff x="6079798" y="2750820"/>
              <a:chExt cx="661987" cy="561975"/>
            </a:xfrm>
          </p:grpSpPr>
          <p:grpSp>
            <p:nvGrpSpPr>
              <p:cNvPr id="86" name="Group 110"/>
              <p:cNvGrpSpPr/>
              <p:nvPr/>
            </p:nvGrpSpPr>
            <p:grpSpPr>
              <a:xfrm rot="4381353">
                <a:off x="6129804" y="2700814"/>
                <a:ext cx="561975" cy="661987"/>
                <a:chOff x="5002213" y="2306638"/>
                <a:chExt cx="561975" cy="661987"/>
              </a:xfrm>
              <a:solidFill>
                <a:srgbClr val="7F739A">
                  <a:lumMod val="60000"/>
                  <a:lumOff val="40000"/>
                </a:srgbClr>
              </a:solidFill>
            </p:grpSpPr>
            <p:sp>
              <p:nvSpPr>
                <p:cNvPr id="88" name="Oval 12"/>
                <p:cNvSpPr>
                  <a:spLocks noChangeArrowheads="1"/>
                </p:cNvSpPr>
                <p:nvPr/>
              </p:nvSpPr>
              <p:spPr bwMode="auto">
                <a:xfrm>
                  <a:off x="5002213" y="2306638"/>
                  <a:ext cx="561975" cy="5651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Freeform 13"/>
                <p:cNvSpPr>
                  <a:spLocks/>
                </p:cNvSpPr>
                <p:nvPr/>
              </p:nvSpPr>
              <p:spPr bwMode="auto">
                <a:xfrm>
                  <a:off x="5143500" y="2832100"/>
                  <a:ext cx="147638" cy="136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86"/>
                    </a:cxn>
                    <a:cxn ang="0">
                      <a:pos x="93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86">
                      <a:moveTo>
                        <a:pt x="0" y="0"/>
                      </a:moveTo>
                      <a:lnTo>
                        <a:pt x="9" y="86"/>
                      </a:lnTo>
                      <a:lnTo>
                        <a:pt x="9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7" name="Freeform 154"/>
              <p:cNvSpPr>
                <a:spLocks/>
              </p:cNvSpPr>
              <p:nvPr/>
            </p:nvSpPr>
            <p:spPr bwMode="auto">
              <a:xfrm>
                <a:off x="6357938" y="2942363"/>
                <a:ext cx="219075" cy="174625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57" y="14"/>
                  </a:cxn>
                  <a:cxn ang="0">
                    <a:pos x="20" y="51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9" y="40"/>
                  </a:cxn>
                  <a:cxn ang="0">
                    <a:pos x="7" y="31"/>
                  </a:cxn>
                  <a:cxn ang="0">
                    <a:pos x="10" y="31"/>
                  </a:cxn>
                  <a:cxn ang="0">
                    <a:pos x="13" y="31"/>
                  </a:cxn>
                  <a:cxn ang="0">
                    <a:pos x="3" y="18"/>
                  </a:cxn>
                  <a:cxn ang="0">
                    <a:pos x="3" y="18"/>
                  </a:cxn>
                  <a:cxn ang="0">
                    <a:pos x="9" y="19"/>
                  </a:cxn>
                  <a:cxn ang="0">
                    <a:pos x="3" y="9"/>
                  </a:cxn>
                  <a:cxn ang="0">
                    <a:pos x="5" y="2"/>
                  </a:cxn>
                  <a:cxn ang="0">
                    <a:pos x="31" y="16"/>
                  </a:cxn>
                  <a:cxn ang="0">
                    <a:pos x="31" y="13"/>
                  </a:cxn>
                  <a:cxn ang="0">
                    <a:pos x="44" y="0"/>
                  </a:cxn>
                  <a:cxn ang="0">
                    <a:pos x="54" y="4"/>
                  </a:cxn>
                  <a:cxn ang="0">
                    <a:pos x="62" y="1"/>
                  </a:cxn>
                  <a:cxn ang="0">
                    <a:pos x="56" y="8"/>
                  </a:cxn>
                  <a:cxn ang="0">
                    <a:pos x="64" y="6"/>
                  </a:cxn>
                  <a:cxn ang="0">
                    <a:pos x="57" y="12"/>
                  </a:cxn>
                </a:cxnLst>
                <a:rect l="0" t="0" r="r" b="b"/>
                <a:pathLst>
                  <a:path w="64" h="51">
                    <a:moveTo>
                      <a:pt x="57" y="12"/>
                    </a:moveTo>
                    <a:cubicBezTo>
                      <a:pt x="57" y="13"/>
                      <a:pt x="57" y="14"/>
                      <a:pt x="57" y="14"/>
                    </a:cubicBezTo>
                    <a:cubicBezTo>
                      <a:pt x="57" y="31"/>
                      <a:pt x="44" y="51"/>
                      <a:pt x="20" y="51"/>
                    </a:cubicBezTo>
                    <a:cubicBezTo>
                      <a:pt x="13" y="51"/>
                      <a:pt x="6" y="49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9" y="45"/>
                      <a:pt x="15" y="43"/>
                      <a:pt x="19" y="40"/>
                    </a:cubicBezTo>
                    <a:cubicBezTo>
                      <a:pt x="14" y="40"/>
                      <a:pt x="9" y="36"/>
                      <a:pt x="7" y="31"/>
                    </a:cubicBezTo>
                    <a:cubicBezTo>
                      <a:pt x="8" y="31"/>
                      <a:pt x="9" y="31"/>
                      <a:pt x="10" y="31"/>
                    </a:cubicBezTo>
                    <a:cubicBezTo>
                      <a:pt x="11" y="31"/>
                      <a:pt x="12" y="31"/>
                      <a:pt x="13" y="31"/>
                    </a:cubicBezTo>
                    <a:cubicBezTo>
                      <a:pt x="7" y="29"/>
                      <a:pt x="3" y="24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9"/>
                      <a:pt x="7" y="19"/>
                      <a:pt x="9" y="19"/>
                    </a:cubicBezTo>
                    <a:cubicBezTo>
                      <a:pt x="5" y="17"/>
                      <a:pt x="3" y="13"/>
                      <a:pt x="3" y="9"/>
                    </a:cubicBezTo>
                    <a:cubicBezTo>
                      <a:pt x="3" y="6"/>
                      <a:pt x="4" y="4"/>
                      <a:pt x="5" y="2"/>
                    </a:cubicBezTo>
                    <a:cubicBezTo>
                      <a:pt x="11" y="10"/>
                      <a:pt x="21" y="15"/>
                      <a:pt x="31" y="16"/>
                    </a:cubicBezTo>
                    <a:cubicBezTo>
                      <a:pt x="31" y="15"/>
                      <a:pt x="31" y="14"/>
                      <a:pt x="31" y="13"/>
                    </a:cubicBezTo>
                    <a:cubicBezTo>
                      <a:pt x="31" y="5"/>
                      <a:pt x="37" y="0"/>
                      <a:pt x="44" y="0"/>
                    </a:cubicBezTo>
                    <a:cubicBezTo>
                      <a:pt x="48" y="0"/>
                      <a:pt x="51" y="1"/>
                      <a:pt x="54" y="4"/>
                    </a:cubicBezTo>
                    <a:cubicBezTo>
                      <a:pt x="56" y="3"/>
                      <a:pt x="59" y="2"/>
                      <a:pt x="62" y="1"/>
                    </a:cubicBezTo>
                    <a:cubicBezTo>
                      <a:pt x="61" y="4"/>
                      <a:pt x="59" y="6"/>
                      <a:pt x="56" y="8"/>
                    </a:cubicBezTo>
                    <a:cubicBezTo>
                      <a:pt x="59" y="7"/>
                      <a:pt x="61" y="7"/>
                      <a:pt x="64" y="6"/>
                    </a:cubicBezTo>
                    <a:cubicBezTo>
                      <a:pt x="62" y="8"/>
                      <a:pt x="60" y="11"/>
                      <a:pt x="5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0" name="Group 254"/>
            <p:cNvGrpSpPr/>
            <p:nvPr/>
          </p:nvGrpSpPr>
          <p:grpSpPr>
            <a:xfrm>
              <a:off x="7432015" y="3081255"/>
              <a:ext cx="536575" cy="630237"/>
              <a:chOff x="5701140" y="1595372"/>
              <a:chExt cx="536575" cy="630237"/>
            </a:xfrm>
          </p:grpSpPr>
          <p:grpSp>
            <p:nvGrpSpPr>
              <p:cNvPr id="91" name="Group 105"/>
              <p:cNvGrpSpPr/>
              <p:nvPr/>
            </p:nvGrpSpPr>
            <p:grpSpPr>
              <a:xfrm rot="19836944">
                <a:off x="5701140" y="1595372"/>
                <a:ext cx="536575" cy="630237"/>
                <a:chOff x="5305425" y="1627188"/>
                <a:chExt cx="536575" cy="630237"/>
              </a:xfrm>
              <a:solidFill>
                <a:srgbClr val="FFC000"/>
              </a:solidFill>
            </p:grpSpPr>
            <p:sp>
              <p:nvSpPr>
                <p:cNvPr id="93" name="Oval 32"/>
                <p:cNvSpPr>
                  <a:spLocks noChangeArrowheads="1"/>
                </p:cNvSpPr>
                <p:nvPr/>
              </p:nvSpPr>
              <p:spPr bwMode="auto">
                <a:xfrm>
                  <a:off x="5305425" y="1627188"/>
                  <a:ext cx="536575" cy="5365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Freeform 33"/>
                <p:cNvSpPr>
                  <a:spLocks/>
                </p:cNvSpPr>
                <p:nvPr/>
              </p:nvSpPr>
              <p:spPr bwMode="auto">
                <a:xfrm>
                  <a:off x="5443538" y="2127250"/>
                  <a:ext cx="136525" cy="130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2"/>
                    </a:cxn>
                    <a:cxn ang="0">
                      <a:pos x="86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82">
                      <a:moveTo>
                        <a:pt x="0" y="0"/>
                      </a:moveTo>
                      <a:lnTo>
                        <a:pt x="7" y="82"/>
                      </a:lnTo>
                      <a:lnTo>
                        <a:pt x="86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2" name="Freeform 104"/>
              <p:cNvSpPr>
                <a:spLocks noEditPoints="1"/>
              </p:cNvSpPr>
              <p:nvPr/>
            </p:nvSpPr>
            <p:spPr bwMode="auto">
              <a:xfrm>
                <a:off x="5843418" y="1767496"/>
                <a:ext cx="212725" cy="212725"/>
              </a:xfrm>
              <a:custGeom>
                <a:avLst/>
                <a:gdLst/>
                <a:ahLst/>
                <a:cxnLst>
                  <a:cxn ang="0">
                    <a:pos x="62" y="51"/>
                  </a:cxn>
                  <a:cxn ang="0">
                    <a:pos x="51" y="62"/>
                  </a:cxn>
                  <a:cxn ang="0">
                    <a:pos x="12" y="62"/>
                  </a:cxn>
                  <a:cxn ang="0">
                    <a:pos x="0" y="51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51" y="0"/>
                  </a:cxn>
                  <a:cxn ang="0">
                    <a:pos x="62" y="12"/>
                  </a:cxn>
                  <a:cxn ang="0">
                    <a:pos x="62" y="51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20" y="16"/>
                  </a:cxn>
                  <a:cxn ang="0">
                    <a:pos x="15" y="11"/>
                  </a:cxn>
                  <a:cxn ang="0">
                    <a:pos x="19" y="52"/>
                  </a:cxn>
                  <a:cxn ang="0">
                    <a:pos x="19" y="24"/>
                  </a:cxn>
                  <a:cxn ang="0">
                    <a:pos x="10" y="24"/>
                  </a:cxn>
                  <a:cxn ang="0">
                    <a:pos x="10" y="52"/>
                  </a:cxn>
                  <a:cxn ang="0">
                    <a:pos x="19" y="52"/>
                  </a:cxn>
                  <a:cxn ang="0">
                    <a:pos x="53" y="52"/>
                  </a:cxn>
                  <a:cxn ang="0">
                    <a:pos x="53" y="36"/>
                  </a:cxn>
                  <a:cxn ang="0">
                    <a:pos x="42" y="2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52"/>
                  </a:cxn>
                  <a:cxn ang="0">
                    <a:pos x="34" y="52"/>
                  </a:cxn>
                  <a:cxn ang="0">
                    <a:pos x="34" y="37"/>
                  </a:cxn>
                  <a:cxn ang="0">
                    <a:pos x="34" y="34"/>
                  </a:cxn>
                  <a:cxn ang="0">
                    <a:pos x="39" y="31"/>
                  </a:cxn>
                  <a:cxn ang="0">
                    <a:pos x="43" y="37"/>
                  </a:cxn>
                  <a:cxn ang="0">
                    <a:pos x="43" y="52"/>
                  </a:cxn>
                  <a:cxn ang="0">
                    <a:pos x="53" y="52"/>
                  </a:cxn>
                </a:cxnLst>
                <a:rect l="0" t="0" r="r" b="b"/>
                <a:pathLst>
                  <a:path w="62" h="62">
                    <a:moveTo>
                      <a:pt x="62" y="51"/>
                    </a:moveTo>
                    <a:cubicBezTo>
                      <a:pt x="62" y="57"/>
                      <a:pt x="57" y="62"/>
                      <a:pt x="51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6" y="62"/>
                      <a:pt x="0" y="57"/>
                      <a:pt x="0" y="5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7" y="0"/>
                      <a:pt x="62" y="6"/>
                      <a:pt x="62" y="12"/>
                    </a:cubicBezTo>
                    <a:lnTo>
                      <a:pt x="62" y="51"/>
                    </a:lnTo>
                    <a:close/>
                    <a:moveTo>
                      <a:pt x="15" y="11"/>
                    </a:moveTo>
                    <a:cubicBezTo>
                      <a:pt x="12" y="11"/>
                      <a:pt x="9" y="13"/>
                      <a:pt x="9" y="16"/>
                    </a:cubicBezTo>
                    <a:cubicBezTo>
                      <a:pt x="9" y="18"/>
                      <a:pt x="11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8" y="20"/>
                      <a:pt x="20" y="18"/>
                      <a:pt x="20" y="16"/>
                    </a:cubicBezTo>
                    <a:cubicBezTo>
                      <a:pt x="20" y="13"/>
                      <a:pt x="18" y="11"/>
                      <a:pt x="15" y="11"/>
                    </a:cubicBezTo>
                    <a:close/>
                    <a:moveTo>
                      <a:pt x="19" y="52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52"/>
                      <a:pt x="10" y="52"/>
                      <a:pt x="10" y="52"/>
                    </a:cubicBezTo>
                    <a:lnTo>
                      <a:pt x="19" y="52"/>
                    </a:lnTo>
                    <a:close/>
                    <a:moveTo>
                      <a:pt x="53" y="52"/>
                    </a:move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28"/>
                      <a:pt x="48" y="24"/>
                      <a:pt x="42" y="24"/>
                    </a:cubicBezTo>
                    <a:cubicBezTo>
                      <a:pt x="37" y="24"/>
                      <a:pt x="35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7"/>
                      <a:pt x="2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5"/>
                      <a:pt x="34" y="34"/>
                    </a:cubicBezTo>
                    <a:cubicBezTo>
                      <a:pt x="35" y="33"/>
                      <a:pt x="36" y="31"/>
                      <a:pt x="39" y="31"/>
                    </a:cubicBezTo>
                    <a:cubicBezTo>
                      <a:pt x="42" y="31"/>
                      <a:pt x="43" y="33"/>
                      <a:pt x="43" y="37"/>
                    </a:cubicBezTo>
                    <a:cubicBezTo>
                      <a:pt x="43" y="52"/>
                      <a:pt x="43" y="52"/>
                      <a:pt x="43" y="52"/>
                    </a:cubicBez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5" name="Group 251"/>
            <p:cNvGrpSpPr/>
            <p:nvPr/>
          </p:nvGrpSpPr>
          <p:grpSpPr>
            <a:xfrm>
              <a:off x="8255176" y="3632631"/>
              <a:ext cx="422275" cy="495300"/>
              <a:chOff x="6524301" y="2146748"/>
              <a:chExt cx="422275" cy="495300"/>
            </a:xfrm>
          </p:grpSpPr>
          <p:grpSp>
            <p:nvGrpSpPr>
              <p:cNvPr id="96" name="Group 135"/>
              <p:cNvGrpSpPr/>
              <p:nvPr/>
            </p:nvGrpSpPr>
            <p:grpSpPr>
              <a:xfrm rot="267234">
                <a:off x="6524301" y="2146748"/>
                <a:ext cx="422275" cy="495300"/>
                <a:chOff x="4935538" y="1195388"/>
                <a:chExt cx="422275" cy="495300"/>
              </a:xfrm>
              <a:solidFill>
                <a:srgbClr val="3BC7E2">
                  <a:lumMod val="60000"/>
                  <a:lumOff val="40000"/>
                </a:srgbClr>
              </a:solidFill>
            </p:grpSpPr>
            <p:sp>
              <p:nvSpPr>
                <p:cNvPr id="98" name="Oval 6"/>
                <p:cNvSpPr>
                  <a:spLocks noChangeArrowheads="1"/>
                </p:cNvSpPr>
                <p:nvPr/>
              </p:nvSpPr>
              <p:spPr bwMode="auto">
                <a:xfrm>
                  <a:off x="4935538" y="1195388"/>
                  <a:ext cx="422275" cy="4222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Freeform 7"/>
                <p:cNvSpPr>
                  <a:spLocks/>
                </p:cNvSpPr>
                <p:nvPr/>
              </p:nvSpPr>
              <p:spPr bwMode="auto">
                <a:xfrm>
                  <a:off x="5041900" y="1589088"/>
                  <a:ext cx="109538" cy="1016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64"/>
                    </a:cxn>
                    <a:cxn ang="0">
                      <a:pos x="69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" h="64">
                      <a:moveTo>
                        <a:pt x="0" y="0"/>
                      </a:moveTo>
                      <a:lnTo>
                        <a:pt x="6" y="64"/>
                      </a:lnTo>
                      <a:lnTo>
                        <a:pt x="6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7" name="Freeform 83"/>
              <p:cNvSpPr>
                <a:spLocks/>
              </p:cNvSpPr>
              <p:nvPr/>
            </p:nvSpPr>
            <p:spPr bwMode="auto">
              <a:xfrm>
                <a:off x="6645853" y="2267322"/>
                <a:ext cx="188913" cy="188913"/>
              </a:xfrm>
              <a:custGeom>
                <a:avLst/>
                <a:gdLst/>
                <a:ahLst/>
                <a:cxnLst>
                  <a:cxn ang="0">
                    <a:pos x="44" y="55"/>
                  </a:cxn>
                  <a:cxn ang="0">
                    <a:pos x="37" y="55"/>
                  </a:cxn>
                  <a:cxn ang="0">
                    <a:pos x="37" y="33"/>
                  </a:cxn>
                  <a:cxn ang="0">
                    <a:pos x="45" y="33"/>
                  </a:cxn>
                  <a:cxn ang="0">
                    <a:pos x="46" y="25"/>
                  </a:cxn>
                  <a:cxn ang="0">
                    <a:pos x="37" y="25"/>
                  </a:cxn>
                  <a:cxn ang="0">
                    <a:pos x="37" y="20"/>
                  </a:cxn>
                  <a:cxn ang="0">
                    <a:pos x="42" y="16"/>
                  </a:cxn>
                  <a:cxn ang="0">
                    <a:pos x="47" y="16"/>
                  </a:cxn>
                  <a:cxn ang="0">
                    <a:pos x="47" y="9"/>
                  </a:cxn>
                  <a:cxn ang="0">
                    <a:pos x="40" y="8"/>
                  </a:cxn>
                  <a:cxn ang="0">
                    <a:pos x="29" y="19"/>
                  </a:cxn>
                  <a:cxn ang="0">
                    <a:pos x="29" y="25"/>
                  </a:cxn>
                  <a:cxn ang="0">
                    <a:pos x="21" y="25"/>
                  </a:cxn>
                  <a:cxn ang="0">
                    <a:pos x="21" y="33"/>
                  </a:cxn>
                  <a:cxn ang="0">
                    <a:pos x="29" y="33"/>
                  </a:cxn>
                  <a:cxn ang="0">
                    <a:pos x="29" y="55"/>
                  </a:cxn>
                  <a:cxn ang="0">
                    <a:pos x="10" y="55"/>
                  </a:cxn>
                  <a:cxn ang="0">
                    <a:pos x="0" y="45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44" y="0"/>
                  </a:cxn>
                  <a:cxn ang="0">
                    <a:pos x="55" y="10"/>
                  </a:cxn>
                  <a:cxn ang="0">
                    <a:pos x="55" y="45"/>
                  </a:cxn>
                  <a:cxn ang="0">
                    <a:pos x="44" y="55"/>
                  </a:cxn>
                </a:cxnLst>
                <a:rect l="0" t="0" r="r" b="b"/>
                <a:pathLst>
                  <a:path w="55" h="55">
                    <a:moveTo>
                      <a:pt x="44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8"/>
                      <a:pt x="38" y="16"/>
                      <a:pt x="42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3" y="8"/>
                      <a:pt x="40" y="8"/>
                    </a:cubicBezTo>
                    <a:cubicBezTo>
                      <a:pt x="34" y="8"/>
                      <a:pt x="29" y="12"/>
                      <a:pt x="29" y="19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4" y="55"/>
                      <a:pt x="0" y="50"/>
                      <a:pt x="0" y="4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0" y="0"/>
                      <a:pt x="55" y="5"/>
                      <a:pt x="55" y="10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50"/>
                      <a:pt x="50" y="55"/>
                      <a:pt x="44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0" name="Group 253"/>
            <p:cNvGrpSpPr/>
            <p:nvPr/>
          </p:nvGrpSpPr>
          <p:grpSpPr>
            <a:xfrm>
              <a:off x="6812948" y="2933027"/>
              <a:ext cx="561975" cy="661987"/>
              <a:chOff x="5082073" y="1447144"/>
              <a:chExt cx="561975" cy="661987"/>
            </a:xfrm>
          </p:grpSpPr>
          <p:grpSp>
            <p:nvGrpSpPr>
              <p:cNvPr id="101" name="Group 75"/>
              <p:cNvGrpSpPr/>
              <p:nvPr/>
            </p:nvGrpSpPr>
            <p:grpSpPr>
              <a:xfrm>
                <a:off x="5082073" y="1447144"/>
                <a:ext cx="561975" cy="661987"/>
                <a:chOff x="5002213" y="2306638"/>
                <a:chExt cx="561975" cy="661987"/>
              </a:xfrm>
              <a:solidFill>
                <a:srgbClr val="7F739A">
                  <a:lumMod val="60000"/>
                  <a:lumOff val="40000"/>
                </a:srgbClr>
              </a:solidFill>
            </p:grpSpPr>
            <p:sp>
              <p:nvSpPr>
                <p:cNvPr id="103" name="Oval 12"/>
                <p:cNvSpPr>
                  <a:spLocks noChangeArrowheads="1"/>
                </p:cNvSpPr>
                <p:nvPr/>
              </p:nvSpPr>
              <p:spPr bwMode="auto">
                <a:xfrm>
                  <a:off x="5002213" y="2306638"/>
                  <a:ext cx="561975" cy="56515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Freeform 13"/>
                <p:cNvSpPr>
                  <a:spLocks/>
                </p:cNvSpPr>
                <p:nvPr/>
              </p:nvSpPr>
              <p:spPr bwMode="auto">
                <a:xfrm>
                  <a:off x="5143500" y="2832100"/>
                  <a:ext cx="147638" cy="136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86"/>
                    </a:cxn>
                    <a:cxn ang="0">
                      <a:pos x="93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3" h="86">
                      <a:moveTo>
                        <a:pt x="0" y="0"/>
                      </a:moveTo>
                      <a:lnTo>
                        <a:pt x="9" y="86"/>
                      </a:lnTo>
                      <a:lnTo>
                        <a:pt x="9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2" name="Freeform 141"/>
              <p:cNvSpPr>
                <a:spLocks noEditPoints="1"/>
              </p:cNvSpPr>
              <p:nvPr/>
            </p:nvSpPr>
            <p:spPr bwMode="auto">
              <a:xfrm>
                <a:off x="5247479" y="1624294"/>
                <a:ext cx="233363" cy="168275"/>
              </a:xfrm>
              <a:custGeom>
                <a:avLst/>
                <a:gdLst/>
                <a:ahLst/>
                <a:cxnLst>
                  <a:cxn ang="0">
                    <a:pos x="67" y="41"/>
                  </a:cxn>
                  <a:cxn ang="0">
                    <a:pos x="59" y="48"/>
                  </a:cxn>
                  <a:cxn ang="0">
                    <a:pos x="34" y="49"/>
                  </a:cxn>
                  <a:cxn ang="0">
                    <a:pos x="8" y="48"/>
                  </a:cxn>
                  <a:cxn ang="0">
                    <a:pos x="1" y="41"/>
                  </a:cxn>
                  <a:cxn ang="0">
                    <a:pos x="0" y="25"/>
                  </a:cxn>
                  <a:cxn ang="0">
                    <a:pos x="1" y="8"/>
                  </a:cxn>
                  <a:cxn ang="0">
                    <a:pos x="8" y="1"/>
                  </a:cxn>
                  <a:cxn ang="0">
                    <a:pos x="34" y="0"/>
                  </a:cxn>
                  <a:cxn ang="0">
                    <a:pos x="59" y="1"/>
                  </a:cxn>
                  <a:cxn ang="0">
                    <a:pos x="67" y="8"/>
                  </a:cxn>
                  <a:cxn ang="0">
                    <a:pos x="68" y="25"/>
                  </a:cxn>
                  <a:cxn ang="0">
                    <a:pos x="67" y="41"/>
                  </a:cxn>
                  <a:cxn ang="0">
                    <a:pos x="47" y="23"/>
                  </a:cxn>
                  <a:cxn ang="0">
                    <a:pos x="28" y="11"/>
                  </a:cxn>
                  <a:cxn ang="0">
                    <a:pos x="25" y="10"/>
                  </a:cxn>
                  <a:cxn ang="0">
                    <a:pos x="24" y="13"/>
                  </a:cxn>
                  <a:cxn ang="0">
                    <a:pos x="24" y="37"/>
                  </a:cxn>
                  <a:cxn ang="0">
                    <a:pos x="25" y="39"/>
                  </a:cxn>
                  <a:cxn ang="0">
                    <a:pos x="26" y="39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48" y="25"/>
                  </a:cxn>
                  <a:cxn ang="0">
                    <a:pos x="47" y="23"/>
                  </a:cxn>
                </a:cxnLst>
                <a:rect l="0" t="0" r="r" b="b"/>
                <a:pathLst>
                  <a:path w="68" h="49">
                    <a:moveTo>
                      <a:pt x="67" y="41"/>
                    </a:moveTo>
                    <a:cubicBezTo>
                      <a:pt x="66" y="45"/>
                      <a:pt x="63" y="48"/>
                      <a:pt x="59" y="48"/>
                    </a:cubicBezTo>
                    <a:cubicBezTo>
                      <a:pt x="51" y="49"/>
                      <a:pt x="42" y="49"/>
                      <a:pt x="34" y="49"/>
                    </a:cubicBezTo>
                    <a:cubicBezTo>
                      <a:pt x="25" y="49"/>
                      <a:pt x="17" y="49"/>
                      <a:pt x="8" y="48"/>
                    </a:cubicBezTo>
                    <a:cubicBezTo>
                      <a:pt x="5" y="48"/>
                      <a:pt x="2" y="45"/>
                      <a:pt x="1" y="41"/>
                    </a:cubicBezTo>
                    <a:cubicBezTo>
                      <a:pt x="0" y="36"/>
                      <a:pt x="0" y="30"/>
                      <a:pt x="0" y="25"/>
                    </a:cubicBezTo>
                    <a:cubicBezTo>
                      <a:pt x="0" y="19"/>
                      <a:pt x="0" y="14"/>
                      <a:pt x="1" y="8"/>
                    </a:cubicBezTo>
                    <a:cubicBezTo>
                      <a:pt x="2" y="5"/>
                      <a:pt x="5" y="2"/>
                      <a:pt x="8" y="1"/>
                    </a:cubicBezTo>
                    <a:cubicBezTo>
                      <a:pt x="17" y="0"/>
                      <a:pt x="25" y="0"/>
                      <a:pt x="34" y="0"/>
                    </a:cubicBezTo>
                    <a:cubicBezTo>
                      <a:pt x="42" y="0"/>
                      <a:pt x="51" y="0"/>
                      <a:pt x="59" y="1"/>
                    </a:cubicBezTo>
                    <a:cubicBezTo>
                      <a:pt x="63" y="2"/>
                      <a:pt x="66" y="5"/>
                      <a:pt x="67" y="8"/>
                    </a:cubicBezTo>
                    <a:cubicBezTo>
                      <a:pt x="68" y="14"/>
                      <a:pt x="68" y="19"/>
                      <a:pt x="68" y="25"/>
                    </a:cubicBezTo>
                    <a:cubicBezTo>
                      <a:pt x="68" y="30"/>
                      <a:pt x="68" y="36"/>
                      <a:pt x="67" y="41"/>
                    </a:cubicBezTo>
                    <a:close/>
                    <a:moveTo>
                      <a:pt x="47" y="23"/>
                    </a:move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0"/>
                      <a:pt x="26" y="10"/>
                      <a:pt x="25" y="10"/>
                    </a:cubicBezTo>
                    <a:cubicBezTo>
                      <a:pt x="25" y="11"/>
                      <a:pt x="24" y="12"/>
                      <a:pt x="24" y="13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8"/>
                      <a:pt x="25" y="39"/>
                      <a:pt x="25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8" y="39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6"/>
                      <a:pt x="48" y="26"/>
                      <a:pt x="48" y="25"/>
                    </a:cubicBezTo>
                    <a:cubicBezTo>
                      <a:pt x="48" y="24"/>
                      <a:pt x="48" y="23"/>
                      <a:pt x="4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5" name="Group 252"/>
            <p:cNvGrpSpPr/>
            <p:nvPr/>
          </p:nvGrpSpPr>
          <p:grpSpPr>
            <a:xfrm>
              <a:off x="5553984" y="2884945"/>
              <a:ext cx="515938" cy="596399"/>
              <a:chOff x="3823109" y="1399062"/>
              <a:chExt cx="515938" cy="596399"/>
            </a:xfrm>
          </p:grpSpPr>
          <p:grpSp>
            <p:nvGrpSpPr>
              <p:cNvPr id="106" name="Group 102"/>
              <p:cNvGrpSpPr/>
              <p:nvPr/>
            </p:nvGrpSpPr>
            <p:grpSpPr>
              <a:xfrm>
                <a:off x="3823109" y="1399062"/>
                <a:ext cx="515938" cy="596399"/>
                <a:chOff x="3798888" y="1927225"/>
                <a:chExt cx="515938" cy="596399"/>
              </a:xfrm>
              <a:solidFill>
                <a:srgbClr val="2AC2AC"/>
              </a:solidFill>
            </p:grpSpPr>
            <p:sp>
              <p:nvSpPr>
                <p:cNvPr id="108" name="Oval 30"/>
                <p:cNvSpPr>
                  <a:spLocks noChangeArrowheads="1"/>
                </p:cNvSpPr>
                <p:nvPr/>
              </p:nvSpPr>
              <p:spPr bwMode="auto">
                <a:xfrm>
                  <a:off x="3798888" y="1927225"/>
                  <a:ext cx="515938" cy="5175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31"/>
                <p:cNvSpPr>
                  <a:spLocks/>
                </p:cNvSpPr>
                <p:nvPr/>
              </p:nvSpPr>
              <p:spPr bwMode="auto">
                <a:xfrm>
                  <a:off x="4052888" y="2399799"/>
                  <a:ext cx="131763" cy="123825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76" y="78"/>
                    </a:cxn>
                    <a:cxn ang="0">
                      <a:pos x="0" y="13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3" h="78">
                      <a:moveTo>
                        <a:pt x="83" y="0"/>
                      </a:moveTo>
                      <a:lnTo>
                        <a:pt x="76" y="78"/>
                      </a:lnTo>
                      <a:lnTo>
                        <a:pt x="0" y="13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3964714" y="1552602"/>
                <a:ext cx="209550" cy="212725"/>
              </a:xfrm>
              <a:custGeom>
                <a:avLst/>
                <a:gdLst/>
                <a:ahLst/>
                <a:cxnLst>
                  <a:cxn ang="0">
                    <a:pos x="61" y="51"/>
                  </a:cxn>
                  <a:cxn ang="0">
                    <a:pos x="50" y="62"/>
                  </a:cxn>
                  <a:cxn ang="0">
                    <a:pos x="11" y="62"/>
                  </a:cxn>
                  <a:cxn ang="0">
                    <a:pos x="0" y="51"/>
                  </a:cxn>
                  <a:cxn ang="0">
                    <a:pos x="0" y="12"/>
                  </a:cxn>
                  <a:cxn ang="0">
                    <a:pos x="11" y="0"/>
                  </a:cxn>
                  <a:cxn ang="0">
                    <a:pos x="50" y="0"/>
                  </a:cxn>
                  <a:cxn ang="0">
                    <a:pos x="61" y="12"/>
                  </a:cxn>
                  <a:cxn ang="0">
                    <a:pos x="61" y="51"/>
                  </a:cxn>
                  <a:cxn ang="0">
                    <a:pos x="43" y="47"/>
                  </a:cxn>
                  <a:cxn ang="0">
                    <a:pos x="39" y="48"/>
                  </a:cxn>
                  <a:cxn ang="0">
                    <a:pos x="34" y="42"/>
                  </a:cxn>
                  <a:cxn ang="0">
                    <a:pos x="34" y="26"/>
                  </a:cxn>
                  <a:cxn ang="0">
                    <a:pos x="44" y="26"/>
                  </a:cxn>
                  <a:cxn ang="0">
                    <a:pos x="44" y="19"/>
                  </a:cxn>
                  <a:cxn ang="0">
                    <a:pos x="34" y="19"/>
                  </a:cxn>
                  <a:cxn ang="0">
                    <a:pos x="34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6" y="20"/>
                  </a:cxn>
                  <a:cxn ang="0">
                    <a:pos x="16" y="26"/>
                  </a:cxn>
                  <a:cxn ang="0">
                    <a:pos x="21" y="26"/>
                  </a:cxn>
                  <a:cxn ang="0">
                    <a:pos x="21" y="43"/>
                  </a:cxn>
                  <a:cxn ang="0">
                    <a:pos x="36" y="57"/>
                  </a:cxn>
                  <a:cxn ang="0">
                    <a:pos x="45" y="54"/>
                  </a:cxn>
                  <a:cxn ang="0">
                    <a:pos x="43" y="47"/>
                  </a:cxn>
                </a:cxnLst>
                <a:rect l="0" t="0" r="r" b="b"/>
                <a:pathLst>
                  <a:path w="61" h="62">
                    <a:moveTo>
                      <a:pt x="61" y="51"/>
                    </a:moveTo>
                    <a:cubicBezTo>
                      <a:pt x="61" y="57"/>
                      <a:pt x="56" y="62"/>
                      <a:pt x="50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5" y="62"/>
                      <a:pt x="0" y="57"/>
                      <a:pt x="0" y="5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6" y="0"/>
                      <a:pt x="61" y="6"/>
                      <a:pt x="61" y="12"/>
                    </a:cubicBezTo>
                    <a:lnTo>
                      <a:pt x="61" y="51"/>
                    </a:lnTo>
                    <a:close/>
                    <a:moveTo>
                      <a:pt x="43" y="47"/>
                    </a:moveTo>
                    <a:cubicBezTo>
                      <a:pt x="42" y="47"/>
                      <a:pt x="40" y="48"/>
                      <a:pt x="39" y="48"/>
                    </a:cubicBezTo>
                    <a:cubicBezTo>
                      <a:pt x="35" y="48"/>
                      <a:pt x="34" y="45"/>
                      <a:pt x="34" y="42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10"/>
                      <a:pt x="24" y="17"/>
                      <a:pt x="16" y="20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9"/>
                      <a:pt x="25" y="57"/>
                      <a:pt x="36" y="57"/>
                    </a:cubicBezTo>
                    <a:cubicBezTo>
                      <a:pt x="40" y="57"/>
                      <a:pt x="44" y="55"/>
                      <a:pt x="45" y="54"/>
                    </a:cubicBezTo>
                    <a:lnTo>
                      <a:pt x="43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0" name="Group 249"/>
            <p:cNvGrpSpPr/>
            <p:nvPr/>
          </p:nvGrpSpPr>
          <p:grpSpPr>
            <a:xfrm>
              <a:off x="7077654" y="4091296"/>
              <a:ext cx="566738" cy="661988"/>
              <a:chOff x="5346779" y="2605413"/>
              <a:chExt cx="566738" cy="661988"/>
            </a:xfrm>
          </p:grpSpPr>
          <p:grpSp>
            <p:nvGrpSpPr>
              <p:cNvPr id="111" name="Group 78"/>
              <p:cNvGrpSpPr/>
              <p:nvPr/>
            </p:nvGrpSpPr>
            <p:grpSpPr>
              <a:xfrm rot="1546817">
                <a:off x="5346779" y="2605413"/>
                <a:ext cx="566738" cy="661988"/>
                <a:chOff x="4470400" y="1712913"/>
                <a:chExt cx="566738" cy="661988"/>
              </a:xfrm>
              <a:solidFill>
                <a:srgbClr val="3BC7E2">
                  <a:lumMod val="60000"/>
                  <a:lumOff val="40000"/>
                </a:srgbClr>
              </a:solidFill>
            </p:grpSpPr>
            <p:sp>
              <p:nvSpPr>
                <p:cNvPr id="113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1712913"/>
                  <a:ext cx="566738" cy="5667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15"/>
                <p:cNvSpPr>
                  <a:spLocks/>
                </p:cNvSpPr>
                <p:nvPr/>
              </p:nvSpPr>
              <p:spPr bwMode="auto">
                <a:xfrm>
                  <a:off x="4614863" y="2239963"/>
                  <a:ext cx="144463" cy="134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5"/>
                    </a:cxn>
                    <a:cxn ang="0">
                      <a:pos x="9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 h="85">
                      <a:moveTo>
                        <a:pt x="0" y="0"/>
                      </a:moveTo>
                      <a:lnTo>
                        <a:pt x="8" y="85"/>
                      </a:lnTo>
                      <a:lnTo>
                        <a:pt x="9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2" name="Freeform 116"/>
              <p:cNvSpPr>
                <a:spLocks noEditPoints="1"/>
              </p:cNvSpPr>
              <p:nvPr/>
            </p:nvSpPr>
            <p:spPr bwMode="auto">
              <a:xfrm>
                <a:off x="5501973" y="2749093"/>
                <a:ext cx="303575" cy="244819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5" name="Group 247"/>
            <p:cNvGrpSpPr/>
            <p:nvPr/>
          </p:nvGrpSpPr>
          <p:grpSpPr>
            <a:xfrm>
              <a:off x="5662487" y="3878142"/>
              <a:ext cx="627063" cy="735013"/>
              <a:chOff x="3931612" y="2392259"/>
              <a:chExt cx="627063" cy="735013"/>
            </a:xfrm>
          </p:grpSpPr>
          <p:grpSp>
            <p:nvGrpSpPr>
              <p:cNvPr id="116" name="Group 99"/>
              <p:cNvGrpSpPr/>
              <p:nvPr/>
            </p:nvGrpSpPr>
            <p:grpSpPr>
              <a:xfrm>
                <a:off x="3931612" y="2392259"/>
                <a:ext cx="627063" cy="735013"/>
                <a:chOff x="3619500" y="2574925"/>
                <a:chExt cx="627063" cy="735013"/>
              </a:xfrm>
              <a:solidFill>
                <a:srgbClr val="3BC7E2">
                  <a:lumMod val="60000"/>
                  <a:lumOff val="40000"/>
                </a:srgbClr>
              </a:solidFill>
            </p:grpSpPr>
            <p:sp>
              <p:nvSpPr>
                <p:cNvPr id="118" name="Oval 28"/>
                <p:cNvSpPr>
                  <a:spLocks noChangeArrowheads="1"/>
                </p:cNvSpPr>
                <p:nvPr/>
              </p:nvSpPr>
              <p:spPr bwMode="auto">
                <a:xfrm>
                  <a:off x="3619500" y="2574925"/>
                  <a:ext cx="627063" cy="6270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29"/>
                <p:cNvSpPr>
                  <a:spLocks/>
                </p:cNvSpPr>
                <p:nvPr/>
              </p:nvSpPr>
              <p:spPr bwMode="auto">
                <a:xfrm>
                  <a:off x="3925888" y="3159125"/>
                  <a:ext cx="161925" cy="150813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92" y="95"/>
                    </a:cxn>
                    <a:cxn ang="0">
                      <a:pos x="0" y="16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102" h="95">
                      <a:moveTo>
                        <a:pt x="102" y="0"/>
                      </a:moveTo>
                      <a:lnTo>
                        <a:pt x="92" y="95"/>
                      </a:lnTo>
                      <a:lnTo>
                        <a:pt x="0" y="16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7" name="Freeform 57"/>
              <p:cNvSpPr>
                <a:spLocks noEditPoints="1"/>
              </p:cNvSpPr>
              <p:nvPr/>
            </p:nvSpPr>
            <p:spPr bwMode="auto">
              <a:xfrm>
                <a:off x="4089198" y="2583430"/>
                <a:ext cx="309981" cy="274806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57"/>
                  </a:cxn>
                  <a:cxn ang="0">
                    <a:pos x="6" y="58"/>
                  </a:cxn>
                  <a:cxn ang="0">
                    <a:pos x="4" y="58"/>
                  </a:cxn>
                  <a:cxn ang="0">
                    <a:pos x="2" y="5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0" y="4"/>
                  </a:cxn>
                  <a:cxn ang="0">
                    <a:pos x="7" y="9"/>
                  </a:cxn>
                  <a:cxn ang="0">
                    <a:pos x="65" y="36"/>
                  </a:cxn>
                  <a:cxn ang="0">
                    <a:pos x="63" y="38"/>
                  </a:cxn>
                  <a:cxn ang="0">
                    <a:pos x="49" y="43"/>
                  </a:cxn>
                  <a:cxn ang="0">
                    <a:pos x="31" y="37"/>
                  </a:cxn>
                  <a:cxn ang="0">
                    <a:pos x="13" y="43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10" y="13"/>
                  </a:cxn>
                  <a:cxn ang="0">
                    <a:pos x="11" y="11"/>
                  </a:cxn>
                  <a:cxn ang="0">
                    <a:pos x="14" y="9"/>
                  </a:cxn>
                  <a:cxn ang="0">
                    <a:pos x="30" y="4"/>
                  </a:cxn>
                  <a:cxn ang="0">
                    <a:pos x="46" y="9"/>
                  </a:cxn>
                  <a:cxn ang="0">
                    <a:pos x="49" y="10"/>
                  </a:cxn>
                  <a:cxn ang="0">
                    <a:pos x="63" y="4"/>
                  </a:cxn>
                  <a:cxn ang="0">
                    <a:pos x="65" y="7"/>
                  </a:cxn>
                  <a:cxn ang="0">
                    <a:pos x="65" y="36"/>
                  </a:cxn>
                </a:cxnLst>
                <a:rect l="0" t="0" r="r" b="b"/>
                <a:pathLst>
                  <a:path w="65" h="58">
                    <a:moveTo>
                      <a:pt x="7" y="9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8"/>
                      <a:pt x="6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8"/>
                      <a:pt x="2" y="57"/>
                      <a:pt x="2" y="5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6"/>
                      <a:pt x="9" y="8"/>
                      <a:pt x="7" y="9"/>
                    </a:cubicBezTo>
                    <a:close/>
                    <a:moveTo>
                      <a:pt x="65" y="36"/>
                    </a:moveTo>
                    <a:cubicBezTo>
                      <a:pt x="65" y="37"/>
                      <a:pt x="65" y="38"/>
                      <a:pt x="63" y="38"/>
                    </a:cubicBezTo>
                    <a:cubicBezTo>
                      <a:pt x="59" y="41"/>
                      <a:pt x="54" y="43"/>
                      <a:pt x="49" y="43"/>
                    </a:cubicBezTo>
                    <a:cubicBezTo>
                      <a:pt x="43" y="43"/>
                      <a:pt x="39" y="37"/>
                      <a:pt x="31" y="37"/>
                    </a:cubicBezTo>
                    <a:cubicBezTo>
                      <a:pt x="25" y="37"/>
                      <a:pt x="19" y="40"/>
                      <a:pt x="13" y="43"/>
                    </a:cubicBezTo>
                    <a:cubicBezTo>
                      <a:pt x="13" y="43"/>
                      <a:pt x="12" y="43"/>
                      <a:pt x="12" y="43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1"/>
                      <a:pt x="11" y="11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9" y="7"/>
                      <a:pt x="24" y="4"/>
                      <a:pt x="30" y="4"/>
                    </a:cubicBezTo>
                    <a:cubicBezTo>
                      <a:pt x="36" y="4"/>
                      <a:pt x="40" y="6"/>
                      <a:pt x="46" y="9"/>
                    </a:cubicBezTo>
                    <a:cubicBezTo>
                      <a:pt x="47" y="9"/>
                      <a:pt x="48" y="10"/>
                      <a:pt x="49" y="10"/>
                    </a:cubicBezTo>
                    <a:cubicBezTo>
                      <a:pt x="55" y="10"/>
                      <a:pt x="61" y="4"/>
                      <a:pt x="63" y="4"/>
                    </a:cubicBezTo>
                    <a:cubicBezTo>
                      <a:pt x="64" y="4"/>
                      <a:pt x="65" y="6"/>
                      <a:pt x="65" y="7"/>
                    </a:cubicBezTo>
                    <a:lnTo>
                      <a:pt x="6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0" name="Group 259"/>
            <p:cNvGrpSpPr/>
            <p:nvPr/>
          </p:nvGrpSpPr>
          <p:grpSpPr>
            <a:xfrm>
              <a:off x="4606171" y="3151952"/>
              <a:ext cx="447675" cy="522288"/>
              <a:chOff x="2875296" y="1666069"/>
              <a:chExt cx="447675" cy="522288"/>
            </a:xfrm>
          </p:grpSpPr>
          <p:grpSp>
            <p:nvGrpSpPr>
              <p:cNvPr id="121" name="Group 84"/>
              <p:cNvGrpSpPr/>
              <p:nvPr/>
            </p:nvGrpSpPr>
            <p:grpSpPr>
              <a:xfrm rot="20478992">
                <a:off x="2875296" y="1666069"/>
                <a:ext cx="447675" cy="522288"/>
                <a:chOff x="3997325" y="1204913"/>
                <a:chExt cx="447675" cy="522288"/>
              </a:xfrm>
              <a:solidFill>
                <a:srgbClr val="FF3F5F">
                  <a:lumMod val="60000"/>
                  <a:lumOff val="40000"/>
                </a:srgbClr>
              </a:solidFill>
            </p:grpSpPr>
            <p:sp>
              <p:nvSpPr>
                <p:cNvPr id="123" name="Oval 18"/>
                <p:cNvSpPr>
                  <a:spLocks noChangeArrowheads="1"/>
                </p:cNvSpPr>
                <p:nvPr/>
              </p:nvSpPr>
              <p:spPr bwMode="auto">
                <a:xfrm>
                  <a:off x="3997325" y="1204913"/>
                  <a:ext cx="447675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19"/>
                <p:cNvSpPr>
                  <a:spLocks/>
                </p:cNvSpPr>
                <p:nvPr/>
              </p:nvSpPr>
              <p:spPr bwMode="auto">
                <a:xfrm>
                  <a:off x="4216400" y="1620838"/>
                  <a:ext cx="115888" cy="106363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66" y="67"/>
                    </a:cxn>
                    <a:cxn ang="0">
                      <a:pos x="0" y="13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67">
                      <a:moveTo>
                        <a:pt x="73" y="0"/>
                      </a:moveTo>
                      <a:lnTo>
                        <a:pt x="66" y="67"/>
                      </a:lnTo>
                      <a:lnTo>
                        <a:pt x="0" y="1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2" name="Freeform 145"/>
              <p:cNvSpPr>
                <a:spLocks noEditPoints="1"/>
              </p:cNvSpPr>
              <p:nvPr/>
            </p:nvSpPr>
            <p:spPr bwMode="auto">
              <a:xfrm>
                <a:off x="2956105" y="1772872"/>
                <a:ext cx="252834" cy="222836"/>
              </a:xfrm>
              <a:custGeom>
                <a:avLst/>
                <a:gdLst/>
                <a:ahLst/>
                <a:cxnLst>
                  <a:cxn ang="0">
                    <a:pos x="82" y="45"/>
                  </a:cxn>
                  <a:cxn ang="0">
                    <a:pos x="82" y="61"/>
                  </a:cxn>
                  <a:cxn ang="0">
                    <a:pos x="81" y="62"/>
                  </a:cxn>
                  <a:cxn ang="0">
                    <a:pos x="77" y="62"/>
                  </a:cxn>
                  <a:cxn ang="0">
                    <a:pos x="77" y="65"/>
                  </a:cxn>
                  <a:cxn ang="0">
                    <a:pos x="69" y="72"/>
                  </a:cxn>
                  <a:cxn ang="0">
                    <a:pos x="61" y="65"/>
                  </a:cxn>
                  <a:cxn ang="0">
                    <a:pos x="61" y="62"/>
                  </a:cxn>
                  <a:cxn ang="0">
                    <a:pos x="20" y="62"/>
                  </a:cxn>
                  <a:cxn ang="0">
                    <a:pos x="20" y="65"/>
                  </a:cxn>
                  <a:cxn ang="0">
                    <a:pos x="13" y="72"/>
                  </a:cxn>
                  <a:cxn ang="0">
                    <a:pos x="5" y="65"/>
                  </a:cxn>
                  <a:cxn ang="0">
                    <a:pos x="5" y="62"/>
                  </a:cxn>
                  <a:cxn ang="0">
                    <a:pos x="1" y="62"/>
                  </a:cxn>
                  <a:cxn ang="0">
                    <a:pos x="0" y="61"/>
                  </a:cxn>
                  <a:cxn ang="0">
                    <a:pos x="0" y="45"/>
                  </a:cxn>
                  <a:cxn ang="0">
                    <a:pos x="9" y="36"/>
                  </a:cxn>
                  <a:cxn ang="0">
                    <a:pos x="10" y="36"/>
                  </a:cxn>
                  <a:cxn ang="0">
                    <a:pos x="14" y="19"/>
                  </a:cxn>
                  <a:cxn ang="0">
                    <a:pos x="25" y="11"/>
                  </a:cxn>
                  <a:cxn ang="0">
                    <a:pos x="31" y="11"/>
                  </a:cxn>
                  <a:cxn ang="0">
                    <a:pos x="31" y="2"/>
                  </a:cxn>
                  <a:cxn ang="0">
                    <a:pos x="32" y="0"/>
                  </a:cxn>
                  <a:cxn ang="0">
                    <a:pos x="50" y="0"/>
                  </a:cxn>
                  <a:cxn ang="0">
                    <a:pos x="51" y="2"/>
                  </a:cxn>
                  <a:cxn ang="0">
                    <a:pos x="51" y="11"/>
                  </a:cxn>
                  <a:cxn ang="0">
                    <a:pos x="56" y="11"/>
                  </a:cxn>
                  <a:cxn ang="0">
                    <a:pos x="68" y="19"/>
                  </a:cxn>
                  <a:cxn ang="0">
                    <a:pos x="72" y="36"/>
                  </a:cxn>
                  <a:cxn ang="0">
                    <a:pos x="73" y="36"/>
                  </a:cxn>
                  <a:cxn ang="0">
                    <a:pos x="82" y="45"/>
                  </a:cxn>
                  <a:cxn ang="0">
                    <a:pos x="19" y="49"/>
                  </a:cxn>
                  <a:cxn ang="0">
                    <a:pos x="13" y="43"/>
                  </a:cxn>
                  <a:cxn ang="0">
                    <a:pos x="6" y="49"/>
                  </a:cxn>
                  <a:cxn ang="0">
                    <a:pos x="13" y="56"/>
                  </a:cxn>
                  <a:cxn ang="0">
                    <a:pos x="19" y="49"/>
                  </a:cxn>
                  <a:cxn ang="0">
                    <a:pos x="61" y="36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25" y="21"/>
                  </a:cxn>
                  <a:cxn ang="0">
                    <a:pos x="24" y="22"/>
                  </a:cxn>
                  <a:cxn ang="0">
                    <a:pos x="20" y="36"/>
                  </a:cxn>
                  <a:cxn ang="0">
                    <a:pos x="61" y="36"/>
                  </a:cxn>
                  <a:cxn ang="0">
                    <a:pos x="76" y="49"/>
                  </a:cxn>
                  <a:cxn ang="0">
                    <a:pos x="69" y="43"/>
                  </a:cxn>
                  <a:cxn ang="0">
                    <a:pos x="63" y="49"/>
                  </a:cxn>
                  <a:cxn ang="0">
                    <a:pos x="69" y="56"/>
                  </a:cxn>
                  <a:cxn ang="0">
                    <a:pos x="76" y="49"/>
                  </a:cxn>
                </a:cxnLst>
                <a:rect l="0" t="0" r="r" b="b"/>
                <a:pathLst>
                  <a:path w="82" h="72">
                    <a:moveTo>
                      <a:pt x="82" y="45"/>
                    </a:move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1" y="62"/>
                      <a:pt x="81" y="62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69"/>
                      <a:pt x="73" y="72"/>
                      <a:pt x="69" y="72"/>
                    </a:cubicBezTo>
                    <a:cubicBezTo>
                      <a:pt x="65" y="72"/>
                      <a:pt x="61" y="69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69"/>
                      <a:pt x="17" y="72"/>
                      <a:pt x="13" y="72"/>
                    </a:cubicBezTo>
                    <a:cubicBezTo>
                      <a:pt x="8" y="72"/>
                      <a:pt x="5" y="69"/>
                      <a:pt x="5" y="65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2"/>
                      <a:pt x="0" y="61"/>
                      <a:pt x="0" y="6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0"/>
                      <a:pt x="4" y="36"/>
                      <a:pt x="9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4"/>
                      <a:pt x="20" y="11"/>
                      <a:pt x="25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1" y="1"/>
                      <a:pt x="51" y="2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2" y="11"/>
                      <a:pt x="66" y="14"/>
                      <a:pt x="68" y="19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8" y="36"/>
                      <a:pt x="82" y="40"/>
                      <a:pt x="82" y="45"/>
                    </a:cubicBezTo>
                    <a:close/>
                    <a:moveTo>
                      <a:pt x="19" y="49"/>
                    </a:moveTo>
                    <a:cubicBezTo>
                      <a:pt x="19" y="46"/>
                      <a:pt x="16" y="43"/>
                      <a:pt x="13" y="43"/>
                    </a:cubicBezTo>
                    <a:cubicBezTo>
                      <a:pt x="9" y="43"/>
                      <a:pt x="6" y="46"/>
                      <a:pt x="6" y="49"/>
                    </a:cubicBezTo>
                    <a:cubicBezTo>
                      <a:pt x="6" y="53"/>
                      <a:pt x="9" y="56"/>
                      <a:pt x="13" y="56"/>
                    </a:cubicBezTo>
                    <a:cubicBezTo>
                      <a:pt x="16" y="56"/>
                      <a:pt x="19" y="53"/>
                      <a:pt x="19" y="49"/>
                    </a:cubicBezTo>
                    <a:close/>
                    <a:moveTo>
                      <a:pt x="61" y="36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7" y="21"/>
                      <a:pt x="5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4" y="22"/>
                      <a:pt x="24" y="22"/>
                    </a:cubicBezTo>
                    <a:cubicBezTo>
                      <a:pt x="20" y="36"/>
                      <a:pt x="20" y="36"/>
                      <a:pt x="20" y="36"/>
                    </a:cubicBezTo>
                    <a:lnTo>
                      <a:pt x="61" y="36"/>
                    </a:lnTo>
                    <a:close/>
                    <a:moveTo>
                      <a:pt x="76" y="49"/>
                    </a:moveTo>
                    <a:cubicBezTo>
                      <a:pt x="76" y="46"/>
                      <a:pt x="73" y="43"/>
                      <a:pt x="69" y="43"/>
                    </a:cubicBezTo>
                    <a:cubicBezTo>
                      <a:pt x="66" y="43"/>
                      <a:pt x="63" y="46"/>
                      <a:pt x="63" y="49"/>
                    </a:cubicBezTo>
                    <a:cubicBezTo>
                      <a:pt x="63" y="53"/>
                      <a:pt x="66" y="56"/>
                      <a:pt x="69" y="56"/>
                    </a:cubicBezTo>
                    <a:cubicBezTo>
                      <a:pt x="73" y="56"/>
                      <a:pt x="76" y="53"/>
                      <a:pt x="7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961471" y="3352567"/>
              <a:ext cx="339431" cy="396003"/>
              <a:chOff x="6230596" y="1866684"/>
              <a:chExt cx="339431" cy="396003"/>
            </a:xfrm>
          </p:grpSpPr>
          <p:grpSp>
            <p:nvGrpSpPr>
              <p:cNvPr id="126" name="Group 141"/>
              <p:cNvGrpSpPr/>
              <p:nvPr/>
            </p:nvGrpSpPr>
            <p:grpSpPr>
              <a:xfrm rot="1782731">
                <a:off x="6230596" y="1866684"/>
                <a:ext cx="339431" cy="396003"/>
                <a:chOff x="4392613" y="2482850"/>
                <a:chExt cx="447675" cy="522288"/>
              </a:xfrm>
              <a:solidFill>
                <a:srgbClr val="FF3F5F"/>
              </a:solidFill>
            </p:grpSpPr>
            <p:sp>
              <p:nvSpPr>
                <p:cNvPr id="128" name="Oval 24"/>
                <p:cNvSpPr>
                  <a:spLocks noChangeArrowheads="1"/>
                </p:cNvSpPr>
                <p:nvPr/>
              </p:nvSpPr>
              <p:spPr bwMode="auto">
                <a:xfrm>
                  <a:off x="4392613" y="2482850"/>
                  <a:ext cx="447675" cy="44767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25"/>
                <p:cNvSpPr>
                  <a:spLocks/>
                </p:cNvSpPr>
                <p:nvPr/>
              </p:nvSpPr>
              <p:spPr bwMode="auto">
                <a:xfrm>
                  <a:off x="4611688" y="2898775"/>
                  <a:ext cx="115888" cy="106363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68" y="67"/>
                    </a:cxn>
                    <a:cxn ang="0">
                      <a:pos x="0" y="13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67">
                      <a:moveTo>
                        <a:pt x="73" y="0"/>
                      </a:moveTo>
                      <a:lnTo>
                        <a:pt x="68" y="67"/>
                      </a:lnTo>
                      <a:lnTo>
                        <a:pt x="0" y="1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7" name="Freeform 157"/>
              <p:cNvSpPr>
                <a:spLocks noEditPoints="1"/>
              </p:cNvSpPr>
              <p:nvPr/>
            </p:nvSpPr>
            <p:spPr bwMode="auto">
              <a:xfrm>
                <a:off x="6338491" y="1947067"/>
                <a:ext cx="141288" cy="17303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0" name="Group 263"/>
            <p:cNvGrpSpPr/>
            <p:nvPr/>
          </p:nvGrpSpPr>
          <p:grpSpPr>
            <a:xfrm>
              <a:off x="8568126" y="4046149"/>
              <a:ext cx="271075" cy="316634"/>
              <a:chOff x="6837251" y="2560266"/>
              <a:chExt cx="271075" cy="316634"/>
            </a:xfrm>
          </p:grpSpPr>
          <p:grpSp>
            <p:nvGrpSpPr>
              <p:cNvPr id="131" name="Group 147"/>
              <p:cNvGrpSpPr/>
              <p:nvPr/>
            </p:nvGrpSpPr>
            <p:grpSpPr>
              <a:xfrm rot="2101817">
                <a:off x="6837251" y="2560266"/>
                <a:ext cx="271075" cy="316634"/>
                <a:chOff x="4470400" y="1712913"/>
                <a:chExt cx="566738" cy="661988"/>
              </a:xfrm>
              <a:solidFill>
                <a:srgbClr val="2AC2AC"/>
              </a:solidFill>
            </p:grpSpPr>
            <p:sp>
              <p:nvSpPr>
                <p:cNvPr id="133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1712913"/>
                  <a:ext cx="566738" cy="5667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15"/>
                <p:cNvSpPr>
                  <a:spLocks/>
                </p:cNvSpPr>
                <p:nvPr/>
              </p:nvSpPr>
              <p:spPr bwMode="auto">
                <a:xfrm>
                  <a:off x="4614863" y="2239963"/>
                  <a:ext cx="144463" cy="134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5"/>
                    </a:cxn>
                    <a:cxn ang="0">
                      <a:pos x="9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 h="85">
                      <a:moveTo>
                        <a:pt x="0" y="0"/>
                      </a:moveTo>
                      <a:lnTo>
                        <a:pt x="8" y="85"/>
                      </a:lnTo>
                      <a:lnTo>
                        <a:pt x="9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6921138" y="2607752"/>
                <a:ext cx="141288" cy="17303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" name="Group 265"/>
            <p:cNvGrpSpPr/>
            <p:nvPr/>
          </p:nvGrpSpPr>
          <p:grpSpPr>
            <a:xfrm>
              <a:off x="3755154" y="4068928"/>
              <a:ext cx="316634" cy="271075"/>
              <a:chOff x="2024279" y="2583045"/>
              <a:chExt cx="316634" cy="271075"/>
            </a:xfrm>
          </p:grpSpPr>
          <p:grpSp>
            <p:nvGrpSpPr>
              <p:cNvPr id="136" name="Group 132"/>
              <p:cNvGrpSpPr/>
              <p:nvPr/>
            </p:nvGrpSpPr>
            <p:grpSpPr>
              <a:xfrm rot="17547923">
                <a:off x="2047058" y="2560266"/>
                <a:ext cx="271075" cy="316634"/>
                <a:chOff x="4470400" y="1712913"/>
                <a:chExt cx="566738" cy="661988"/>
              </a:xfrm>
              <a:solidFill>
                <a:srgbClr val="3BC7E2"/>
              </a:solidFill>
            </p:grpSpPr>
            <p:sp>
              <p:nvSpPr>
                <p:cNvPr id="138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1712913"/>
                  <a:ext cx="566738" cy="5667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Freeform 15"/>
                <p:cNvSpPr>
                  <a:spLocks/>
                </p:cNvSpPr>
                <p:nvPr/>
              </p:nvSpPr>
              <p:spPr bwMode="auto">
                <a:xfrm>
                  <a:off x="4614863" y="2239963"/>
                  <a:ext cx="144463" cy="134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5"/>
                    </a:cxn>
                    <a:cxn ang="0">
                      <a:pos x="9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 h="85">
                      <a:moveTo>
                        <a:pt x="0" y="0"/>
                      </a:moveTo>
                      <a:lnTo>
                        <a:pt x="8" y="85"/>
                      </a:lnTo>
                      <a:lnTo>
                        <a:pt x="9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7" name="Freeform 157"/>
              <p:cNvSpPr>
                <a:spLocks noEditPoints="1"/>
              </p:cNvSpPr>
              <p:nvPr/>
            </p:nvSpPr>
            <p:spPr bwMode="auto">
              <a:xfrm>
                <a:off x="2102577" y="2639793"/>
                <a:ext cx="113722" cy="13927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0" name="Group 267"/>
            <p:cNvGrpSpPr/>
            <p:nvPr/>
          </p:nvGrpSpPr>
          <p:grpSpPr>
            <a:xfrm>
              <a:off x="5885249" y="3495937"/>
              <a:ext cx="271075" cy="316634"/>
              <a:chOff x="4154374" y="2010054"/>
              <a:chExt cx="271075" cy="316634"/>
            </a:xfrm>
          </p:grpSpPr>
          <p:grpSp>
            <p:nvGrpSpPr>
              <p:cNvPr id="141" name="Group 144"/>
              <p:cNvGrpSpPr/>
              <p:nvPr/>
            </p:nvGrpSpPr>
            <p:grpSpPr>
              <a:xfrm rot="757797">
                <a:off x="4154374" y="2010054"/>
                <a:ext cx="271075" cy="316634"/>
                <a:chOff x="4470400" y="1712913"/>
                <a:chExt cx="566738" cy="661988"/>
              </a:xfrm>
              <a:solidFill>
                <a:srgbClr val="3BC7E2"/>
              </a:solidFill>
            </p:grpSpPr>
            <p:sp>
              <p:nvSpPr>
                <p:cNvPr id="143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1712913"/>
                  <a:ext cx="566738" cy="5667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Freeform 15"/>
                <p:cNvSpPr>
                  <a:spLocks/>
                </p:cNvSpPr>
                <p:nvPr/>
              </p:nvSpPr>
              <p:spPr bwMode="auto">
                <a:xfrm>
                  <a:off x="4614863" y="2239963"/>
                  <a:ext cx="144463" cy="134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5"/>
                    </a:cxn>
                    <a:cxn ang="0">
                      <a:pos x="9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 h="85">
                      <a:moveTo>
                        <a:pt x="0" y="0"/>
                      </a:moveTo>
                      <a:lnTo>
                        <a:pt x="8" y="85"/>
                      </a:lnTo>
                      <a:lnTo>
                        <a:pt x="9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2" name="Freeform 157"/>
              <p:cNvSpPr>
                <a:spLocks noEditPoints="1"/>
              </p:cNvSpPr>
              <p:nvPr/>
            </p:nvSpPr>
            <p:spPr bwMode="auto">
              <a:xfrm>
                <a:off x="4234825" y="2081637"/>
                <a:ext cx="113722" cy="13927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5" name="Group 269"/>
            <p:cNvGrpSpPr/>
            <p:nvPr/>
          </p:nvGrpSpPr>
          <p:grpSpPr>
            <a:xfrm>
              <a:off x="6117828" y="2864453"/>
              <a:ext cx="271075" cy="316634"/>
              <a:chOff x="4386953" y="1378570"/>
              <a:chExt cx="271075" cy="316634"/>
            </a:xfrm>
          </p:grpSpPr>
          <p:grpSp>
            <p:nvGrpSpPr>
              <p:cNvPr id="146" name="Group 129"/>
              <p:cNvGrpSpPr/>
              <p:nvPr/>
            </p:nvGrpSpPr>
            <p:grpSpPr>
              <a:xfrm rot="20419797">
                <a:off x="4386953" y="1378570"/>
                <a:ext cx="271075" cy="316634"/>
                <a:chOff x="4470400" y="1712913"/>
                <a:chExt cx="566738" cy="661988"/>
              </a:xfrm>
              <a:solidFill>
                <a:srgbClr val="7F739A"/>
              </a:solidFill>
            </p:grpSpPr>
            <p:sp>
              <p:nvSpPr>
                <p:cNvPr id="148" name="Oval 14"/>
                <p:cNvSpPr>
                  <a:spLocks noChangeArrowheads="1"/>
                </p:cNvSpPr>
                <p:nvPr/>
              </p:nvSpPr>
              <p:spPr bwMode="auto">
                <a:xfrm>
                  <a:off x="4470400" y="1712913"/>
                  <a:ext cx="566738" cy="56673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Freeform 15"/>
                <p:cNvSpPr>
                  <a:spLocks/>
                </p:cNvSpPr>
                <p:nvPr/>
              </p:nvSpPr>
              <p:spPr bwMode="auto">
                <a:xfrm>
                  <a:off x="4614863" y="2239963"/>
                  <a:ext cx="144463" cy="134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5"/>
                    </a:cxn>
                    <a:cxn ang="0">
                      <a:pos x="91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 h="85">
                      <a:moveTo>
                        <a:pt x="0" y="0"/>
                      </a:moveTo>
                      <a:lnTo>
                        <a:pt x="8" y="85"/>
                      </a:lnTo>
                      <a:lnTo>
                        <a:pt x="91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7" name="Freeform 157"/>
              <p:cNvSpPr>
                <a:spLocks noEditPoints="1"/>
              </p:cNvSpPr>
              <p:nvPr/>
            </p:nvSpPr>
            <p:spPr bwMode="auto">
              <a:xfrm>
                <a:off x="4457491" y="1443804"/>
                <a:ext cx="113722" cy="13927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26463" y="3124200"/>
            <a:ext cx="4021737" cy="2848769"/>
            <a:chOff x="283990" y="3322840"/>
            <a:chExt cx="4021737" cy="2848769"/>
          </a:xfrm>
        </p:grpSpPr>
        <p:grpSp>
          <p:nvGrpSpPr>
            <p:cNvPr id="153" name="object 28"/>
            <p:cNvGrpSpPr/>
            <p:nvPr/>
          </p:nvGrpSpPr>
          <p:grpSpPr>
            <a:xfrm rot="17914909">
              <a:off x="870474" y="2736356"/>
              <a:ext cx="2848769" cy="4021737"/>
              <a:chOff x="5500688" y="1847850"/>
              <a:chExt cx="1416050" cy="1755776"/>
            </a:xfrm>
            <a:solidFill>
              <a:srgbClr val="3BC7E2"/>
            </a:solidFill>
          </p:grpSpPr>
          <p:sp>
            <p:nvSpPr>
              <p:cNvPr id="154" name="Freeform 18"/>
              <p:cNvSpPr>
                <a:spLocks/>
              </p:cNvSpPr>
              <p:nvPr/>
            </p:nvSpPr>
            <p:spPr bwMode="auto">
              <a:xfrm>
                <a:off x="5500688" y="1847850"/>
                <a:ext cx="1416050" cy="1414463"/>
              </a:xfrm>
              <a:custGeom>
                <a:avLst/>
                <a:gdLst>
                  <a:gd name="T0" fmla="*/ 98 w 841"/>
                  <a:gd name="T1" fmla="*/ 112 h 841"/>
                  <a:gd name="T2" fmla="*/ 600 w 841"/>
                  <a:gd name="T3" fmla="*/ 12 h 841"/>
                  <a:gd name="T4" fmla="*/ 729 w 841"/>
                  <a:gd name="T5" fmla="*/ 98 h 841"/>
                  <a:gd name="T6" fmla="*/ 829 w 841"/>
                  <a:gd name="T7" fmla="*/ 600 h 841"/>
                  <a:gd name="T8" fmla="*/ 743 w 841"/>
                  <a:gd name="T9" fmla="*/ 729 h 841"/>
                  <a:gd name="T10" fmla="*/ 241 w 841"/>
                  <a:gd name="T11" fmla="*/ 829 h 841"/>
                  <a:gd name="T12" fmla="*/ 112 w 841"/>
                  <a:gd name="T13" fmla="*/ 743 h 841"/>
                  <a:gd name="T14" fmla="*/ 12 w 841"/>
                  <a:gd name="T15" fmla="*/ 241 h 841"/>
                  <a:gd name="T16" fmla="*/ 98 w 841"/>
                  <a:gd name="T17" fmla="*/ 112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1" h="841">
                    <a:moveTo>
                      <a:pt x="98" y="112"/>
                    </a:moveTo>
                    <a:cubicBezTo>
                      <a:pt x="600" y="12"/>
                      <a:pt x="600" y="12"/>
                      <a:pt x="600" y="12"/>
                    </a:cubicBezTo>
                    <a:cubicBezTo>
                      <a:pt x="659" y="0"/>
                      <a:pt x="717" y="39"/>
                      <a:pt x="729" y="98"/>
                    </a:cubicBezTo>
                    <a:cubicBezTo>
                      <a:pt x="829" y="600"/>
                      <a:pt x="829" y="600"/>
                      <a:pt x="829" y="600"/>
                    </a:cubicBezTo>
                    <a:cubicBezTo>
                      <a:pt x="841" y="659"/>
                      <a:pt x="802" y="717"/>
                      <a:pt x="743" y="729"/>
                    </a:cubicBezTo>
                    <a:cubicBezTo>
                      <a:pt x="372" y="803"/>
                      <a:pt x="667" y="744"/>
                      <a:pt x="241" y="829"/>
                    </a:cubicBezTo>
                    <a:cubicBezTo>
                      <a:pt x="182" y="841"/>
                      <a:pt x="124" y="802"/>
                      <a:pt x="112" y="743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0" y="182"/>
                      <a:pt x="39" y="124"/>
                      <a:pt x="9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9"/>
              <p:cNvSpPr>
                <a:spLocks/>
              </p:cNvSpPr>
              <p:nvPr/>
            </p:nvSpPr>
            <p:spPr bwMode="auto">
              <a:xfrm>
                <a:off x="5935663" y="3179763"/>
                <a:ext cx="269875" cy="423863"/>
              </a:xfrm>
              <a:custGeom>
                <a:avLst/>
                <a:gdLst>
                  <a:gd name="T0" fmla="*/ 108 w 161"/>
                  <a:gd name="T1" fmla="*/ 0 h 252"/>
                  <a:gd name="T2" fmla="*/ 161 w 161"/>
                  <a:gd name="T3" fmla="*/ 252 h 252"/>
                  <a:gd name="T4" fmla="*/ 0 w 161"/>
                  <a:gd name="T5" fmla="*/ 0 h 252"/>
                  <a:gd name="T6" fmla="*/ 108 w 161"/>
                  <a:gd name="T7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52">
                    <a:moveTo>
                      <a:pt x="108" y="0"/>
                    </a:moveTo>
                    <a:cubicBezTo>
                      <a:pt x="106" y="82"/>
                      <a:pt x="123" y="175"/>
                      <a:pt x="161" y="252"/>
                    </a:cubicBezTo>
                    <a:cubicBezTo>
                      <a:pt x="80" y="165"/>
                      <a:pt x="29" y="90"/>
                      <a:pt x="0" y="0"/>
                    </a:cubicBezTo>
                    <a:lnTo>
                      <a:pt x="1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718663" y="3501315"/>
              <a:ext cx="246586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Hasrat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Naib</a:t>
              </a:r>
              <a:r>
                <a:rPr lang="en-MY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Canselor</a:t>
              </a:r>
              <a:r>
                <a:rPr lang="en-MY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adalah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untuk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menjadikan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JAU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satu-satunya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pusat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latihan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rekod</a:t>
              </a:r>
              <a:r>
                <a:rPr lang="en-MY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dan</a:t>
              </a:r>
              <a:r>
                <a:rPr lang="en-MY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arkib</a:t>
              </a:r>
              <a:r>
                <a:rPr lang="en-MY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di 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Malaysia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dengan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kepakaran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yang </a:t>
              </a:r>
              <a:r>
                <a:rPr lang="en-MY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ada</a:t>
              </a:r>
              <a:r>
                <a:rPr lang="en-M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60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180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1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178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176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174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4" name="Oval 163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ound Same Side Corner Rectangle 171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0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TRENGTHS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94479" y="861536"/>
            <a:ext cx="2479846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KEEMPAT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600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Kepakaran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dalam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bidang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pengurusan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rekod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arkib</a:t>
            </a:r>
            <a:endParaRPr lang="en-MY" sz="32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3304" y="4343400"/>
            <a:ext cx="2864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Kerjasama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Maklumat</a:t>
            </a:r>
            <a:endParaRPr lang="en-MY" sz="2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Jawatankuasa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Rekod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</a:t>
            </a:r>
            <a:r>
              <a:rPr lang="en-MY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MY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8752" y="3098029"/>
            <a:ext cx="1573302" cy="1077842"/>
            <a:chOff x="3785349" y="2373065"/>
            <a:chExt cx="1573302" cy="1077842"/>
          </a:xfrm>
        </p:grpSpPr>
        <p:grpSp>
          <p:nvGrpSpPr>
            <p:cNvPr id="10" name="Group 185"/>
            <p:cNvGrpSpPr/>
            <p:nvPr/>
          </p:nvGrpSpPr>
          <p:grpSpPr>
            <a:xfrm>
              <a:off x="3785360" y="2373062"/>
              <a:ext cx="1573308" cy="1077840"/>
              <a:chOff x="3089094" y="2196784"/>
              <a:chExt cx="1775004" cy="1216024"/>
            </a:xfrm>
            <a:solidFill>
              <a:srgbClr val="7F739A"/>
            </a:solidFill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4036136" y="2497988"/>
                <a:ext cx="116279" cy="334827"/>
              </a:xfrm>
              <a:custGeom>
                <a:avLst/>
                <a:gdLst>
                  <a:gd name="T0" fmla="*/ 0 w 56"/>
                  <a:gd name="T1" fmla="*/ 12 h 160"/>
                  <a:gd name="T2" fmla="*/ 37 w 56"/>
                  <a:gd name="T3" fmla="*/ 16 h 160"/>
                  <a:gd name="T4" fmla="*/ 55 w 56"/>
                  <a:gd name="T5" fmla="*/ 143 h 160"/>
                  <a:gd name="T6" fmla="*/ 53 w 56"/>
                  <a:gd name="T7" fmla="*/ 156 h 160"/>
                  <a:gd name="T8" fmla="*/ 12 w 56"/>
                  <a:gd name="T9" fmla="*/ 140 h 160"/>
                  <a:gd name="T10" fmla="*/ 0 w 56"/>
                  <a:gd name="T11" fmla="*/ 12 h 160"/>
                  <a:gd name="T12" fmla="*/ 0 w 56"/>
                  <a:gd name="T13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60">
                    <a:moveTo>
                      <a:pt x="0" y="12"/>
                    </a:moveTo>
                    <a:cubicBezTo>
                      <a:pt x="20" y="7"/>
                      <a:pt x="36" y="0"/>
                      <a:pt x="37" y="16"/>
                    </a:cubicBezTo>
                    <a:cubicBezTo>
                      <a:pt x="39" y="36"/>
                      <a:pt x="49" y="100"/>
                      <a:pt x="55" y="143"/>
                    </a:cubicBezTo>
                    <a:cubicBezTo>
                      <a:pt x="56" y="152"/>
                      <a:pt x="56" y="155"/>
                      <a:pt x="53" y="156"/>
                    </a:cubicBezTo>
                    <a:cubicBezTo>
                      <a:pt x="40" y="160"/>
                      <a:pt x="27" y="138"/>
                      <a:pt x="12" y="14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3783965" y="2481177"/>
                <a:ext cx="128887" cy="355841"/>
              </a:xfrm>
              <a:custGeom>
                <a:avLst/>
                <a:gdLst>
                  <a:gd name="T0" fmla="*/ 62 w 62"/>
                  <a:gd name="T1" fmla="*/ 20 h 170"/>
                  <a:gd name="T2" fmla="*/ 14 w 62"/>
                  <a:gd name="T3" fmla="*/ 20 h 170"/>
                  <a:gd name="T4" fmla="*/ 2 w 62"/>
                  <a:gd name="T5" fmla="*/ 151 h 170"/>
                  <a:gd name="T6" fmla="*/ 15 w 62"/>
                  <a:gd name="T7" fmla="*/ 167 h 170"/>
                  <a:gd name="T8" fmla="*/ 50 w 62"/>
                  <a:gd name="T9" fmla="*/ 148 h 170"/>
                  <a:gd name="T10" fmla="*/ 62 w 62"/>
                  <a:gd name="T11" fmla="*/ 20 h 170"/>
                  <a:gd name="T12" fmla="*/ 62 w 62"/>
                  <a:gd name="T13" fmla="*/ 2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70">
                    <a:moveTo>
                      <a:pt x="62" y="20"/>
                    </a:moveTo>
                    <a:cubicBezTo>
                      <a:pt x="38" y="14"/>
                      <a:pt x="18" y="0"/>
                      <a:pt x="14" y="20"/>
                    </a:cubicBezTo>
                    <a:cubicBezTo>
                      <a:pt x="10" y="40"/>
                      <a:pt x="7" y="110"/>
                      <a:pt x="2" y="151"/>
                    </a:cubicBezTo>
                    <a:cubicBezTo>
                      <a:pt x="0" y="162"/>
                      <a:pt x="11" y="166"/>
                      <a:pt x="15" y="167"/>
                    </a:cubicBezTo>
                    <a:cubicBezTo>
                      <a:pt x="27" y="170"/>
                      <a:pt x="36" y="146"/>
                      <a:pt x="50" y="148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3873626" y="2785182"/>
                <a:ext cx="201737" cy="12609"/>
              </a:xfrm>
              <a:custGeom>
                <a:avLst/>
                <a:gdLst>
                  <a:gd name="T0" fmla="*/ 0 w 97"/>
                  <a:gd name="T1" fmla="*/ 0 h 6"/>
                  <a:gd name="T2" fmla="*/ 0 w 97"/>
                  <a:gd name="T3" fmla="*/ 2 h 6"/>
                  <a:gd name="T4" fmla="*/ 97 w 97"/>
                  <a:gd name="T5" fmla="*/ 2 h 6"/>
                  <a:gd name="T6" fmla="*/ 96 w 97"/>
                  <a:gd name="T7" fmla="*/ 0 h 6"/>
                  <a:gd name="T8" fmla="*/ 0 w 9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6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0" y="6"/>
                      <a:pt x="67" y="6"/>
                      <a:pt x="97" y="2"/>
                    </a:cubicBezTo>
                    <a:cubicBezTo>
                      <a:pt x="97" y="1"/>
                      <a:pt x="96" y="1"/>
                      <a:pt x="9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3811984" y="2455960"/>
                <a:ext cx="326422" cy="341831"/>
              </a:xfrm>
              <a:custGeom>
                <a:avLst/>
                <a:gdLst>
                  <a:gd name="T0" fmla="*/ 17 w 156"/>
                  <a:gd name="T1" fmla="*/ 157 h 163"/>
                  <a:gd name="T2" fmla="*/ 0 w 156"/>
                  <a:gd name="T3" fmla="*/ 31 h 163"/>
                  <a:gd name="T4" fmla="*/ 61 w 156"/>
                  <a:gd name="T5" fmla="*/ 0 h 163"/>
                  <a:gd name="T6" fmla="*/ 77 w 156"/>
                  <a:gd name="T7" fmla="*/ 6 h 163"/>
                  <a:gd name="T8" fmla="*/ 94 w 156"/>
                  <a:gd name="T9" fmla="*/ 0 h 163"/>
                  <a:gd name="T10" fmla="*/ 156 w 156"/>
                  <a:gd name="T11" fmla="*/ 30 h 163"/>
                  <a:gd name="T12" fmla="*/ 138 w 156"/>
                  <a:gd name="T13" fmla="*/ 157 h 163"/>
                  <a:gd name="T14" fmla="*/ 17 w 156"/>
                  <a:gd name="T15" fmla="*/ 15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163">
                    <a:moveTo>
                      <a:pt x="17" y="157"/>
                    </a:moveTo>
                    <a:cubicBezTo>
                      <a:pt x="24" y="138"/>
                      <a:pt x="9" y="47"/>
                      <a:pt x="0" y="31"/>
                    </a:cubicBezTo>
                    <a:cubicBezTo>
                      <a:pt x="5" y="14"/>
                      <a:pt x="50" y="10"/>
                      <a:pt x="61" y="0"/>
                    </a:cubicBezTo>
                    <a:cubicBezTo>
                      <a:pt x="67" y="5"/>
                      <a:pt x="71" y="6"/>
                      <a:pt x="77" y="6"/>
                    </a:cubicBezTo>
                    <a:cubicBezTo>
                      <a:pt x="84" y="6"/>
                      <a:pt x="88" y="5"/>
                      <a:pt x="94" y="0"/>
                    </a:cubicBezTo>
                    <a:cubicBezTo>
                      <a:pt x="103" y="7"/>
                      <a:pt x="149" y="13"/>
                      <a:pt x="156" y="30"/>
                    </a:cubicBezTo>
                    <a:cubicBezTo>
                      <a:pt x="147" y="49"/>
                      <a:pt x="131" y="140"/>
                      <a:pt x="138" y="157"/>
                    </a:cubicBezTo>
                    <a:cubicBezTo>
                      <a:pt x="108" y="163"/>
                      <a:pt x="48" y="163"/>
                      <a:pt x="1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3908650" y="2455960"/>
                <a:ext cx="131689" cy="266180"/>
              </a:xfrm>
              <a:custGeom>
                <a:avLst/>
                <a:gdLst>
                  <a:gd name="T0" fmla="*/ 2 w 94"/>
                  <a:gd name="T1" fmla="*/ 14 h 190"/>
                  <a:gd name="T2" fmla="*/ 0 w 94"/>
                  <a:gd name="T3" fmla="*/ 69 h 190"/>
                  <a:gd name="T4" fmla="*/ 48 w 94"/>
                  <a:gd name="T5" fmla="*/ 190 h 190"/>
                  <a:gd name="T6" fmla="*/ 94 w 94"/>
                  <a:gd name="T7" fmla="*/ 69 h 190"/>
                  <a:gd name="T8" fmla="*/ 91 w 94"/>
                  <a:gd name="T9" fmla="*/ 11 h 190"/>
                  <a:gd name="T10" fmla="*/ 72 w 94"/>
                  <a:gd name="T11" fmla="*/ 0 h 190"/>
                  <a:gd name="T12" fmla="*/ 22 w 94"/>
                  <a:gd name="T13" fmla="*/ 0 h 190"/>
                  <a:gd name="T14" fmla="*/ 2 w 94"/>
                  <a:gd name="T15" fmla="*/ 1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90">
                    <a:moveTo>
                      <a:pt x="2" y="14"/>
                    </a:moveTo>
                    <a:lnTo>
                      <a:pt x="0" y="69"/>
                    </a:lnTo>
                    <a:lnTo>
                      <a:pt x="48" y="190"/>
                    </a:lnTo>
                    <a:lnTo>
                      <a:pt x="94" y="69"/>
                    </a:lnTo>
                    <a:lnTo>
                      <a:pt x="91" y="11"/>
                    </a:lnTo>
                    <a:lnTo>
                      <a:pt x="72" y="0"/>
                    </a:lnTo>
                    <a:lnTo>
                      <a:pt x="22" y="0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939471" y="2429341"/>
                <a:ext cx="67246" cy="686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3959084" y="2490983"/>
                <a:ext cx="30821" cy="49034"/>
              </a:xfrm>
              <a:custGeom>
                <a:avLst/>
                <a:gdLst>
                  <a:gd name="T0" fmla="*/ 13 w 15"/>
                  <a:gd name="T1" fmla="*/ 23 h 23"/>
                  <a:gd name="T2" fmla="*/ 15 w 15"/>
                  <a:gd name="T3" fmla="*/ 19 h 23"/>
                  <a:gd name="T4" fmla="*/ 7 w 15"/>
                  <a:gd name="T5" fmla="*/ 0 h 23"/>
                  <a:gd name="T6" fmla="*/ 0 w 15"/>
                  <a:gd name="T7" fmla="*/ 18 h 23"/>
                  <a:gd name="T8" fmla="*/ 2 w 15"/>
                  <a:gd name="T9" fmla="*/ 23 h 23"/>
                  <a:gd name="T10" fmla="*/ 13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3921258" y="2455960"/>
                <a:ext cx="51836" cy="100868"/>
              </a:xfrm>
              <a:custGeom>
                <a:avLst/>
                <a:gdLst>
                  <a:gd name="T0" fmla="*/ 13 w 37"/>
                  <a:gd name="T1" fmla="*/ 0 h 72"/>
                  <a:gd name="T2" fmla="*/ 37 w 37"/>
                  <a:gd name="T3" fmla="*/ 25 h 72"/>
                  <a:gd name="T4" fmla="*/ 21 w 37"/>
                  <a:gd name="T5" fmla="*/ 72 h 72"/>
                  <a:gd name="T6" fmla="*/ 0 w 37"/>
                  <a:gd name="T7" fmla="*/ 11 h 72"/>
                  <a:gd name="T8" fmla="*/ 13 w 37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2">
                    <a:moveTo>
                      <a:pt x="13" y="0"/>
                    </a:moveTo>
                    <a:lnTo>
                      <a:pt x="37" y="25"/>
                    </a:lnTo>
                    <a:lnTo>
                      <a:pt x="21" y="72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873626" y="2468568"/>
                <a:ext cx="99468" cy="254973"/>
              </a:xfrm>
              <a:custGeom>
                <a:avLst/>
                <a:gdLst>
                  <a:gd name="T0" fmla="*/ 34 w 71"/>
                  <a:gd name="T1" fmla="*/ 0 h 182"/>
                  <a:gd name="T2" fmla="*/ 71 w 71"/>
                  <a:gd name="T3" fmla="*/ 182 h 182"/>
                  <a:gd name="T4" fmla="*/ 10 w 71"/>
                  <a:gd name="T5" fmla="*/ 82 h 182"/>
                  <a:gd name="T6" fmla="*/ 18 w 71"/>
                  <a:gd name="T7" fmla="*/ 64 h 182"/>
                  <a:gd name="T8" fmla="*/ 0 w 71"/>
                  <a:gd name="T9" fmla="*/ 51 h 182"/>
                  <a:gd name="T10" fmla="*/ 24 w 71"/>
                  <a:gd name="T11" fmla="*/ 5 h 182"/>
                  <a:gd name="T12" fmla="*/ 34 w 71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82">
                    <a:moveTo>
                      <a:pt x="34" y="0"/>
                    </a:moveTo>
                    <a:lnTo>
                      <a:pt x="71" y="182"/>
                    </a:lnTo>
                    <a:lnTo>
                      <a:pt x="10" y="82"/>
                    </a:lnTo>
                    <a:lnTo>
                      <a:pt x="18" y="64"/>
                    </a:lnTo>
                    <a:lnTo>
                      <a:pt x="0" y="51"/>
                    </a:lnTo>
                    <a:lnTo>
                      <a:pt x="24" y="5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3973094" y="2455960"/>
                <a:ext cx="54637" cy="100868"/>
              </a:xfrm>
              <a:custGeom>
                <a:avLst/>
                <a:gdLst>
                  <a:gd name="T0" fmla="*/ 26 w 39"/>
                  <a:gd name="T1" fmla="*/ 0 h 72"/>
                  <a:gd name="T2" fmla="*/ 0 w 39"/>
                  <a:gd name="T3" fmla="*/ 25 h 72"/>
                  <a:gd name="T4" fmla="*/ 18 w 39"/>
                  <a:gd name="T5" fmla="*/ 72 h 72"/>
                  <a:gd name="T6" fmla="*/ 39 w 39"/>
                  <a:gd name="T7" fmla="*/ 9 h 72"/>
                  <a:gd name="T8" fmla="*/ 26 w 39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72">
                    <a:moveTo>
                      <a:pt x="26" y="0"/>
                    </a:moveTo>
                    <a:lnTo>
                      <a:pt x="0" y="25"/>
                    </a:lnTo>
                    <a:lnTo>
                      <a:pt x="18" y="72"/>
                    </a:lnTo>
                    <a:lnTo>
                      <a:pt x="39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3952079" y="2565234"/>
                <a:ext cx="44830" cy="158308"/>
              </a:xfrm>
              <a:custGeom>
                <a:avLst/>
                <a:gdLst>
                  <a:gd name="T0" fmla="*/ 8 w 32"/>
                  <a:gd name="T1" fmla="*/ 0 h 113"/>
                  <a:gd name="T2" fmla="*/ 24 w 32"/>
                  <a:gd name="T3" fmla="*/ 0 h 113"/>
                  <a:gd name="T4" fmla="*/ 32 w 32"/>
                  <a:gd name="T5" fmla="*/ 76 h 113"/>
                  <a:gd name="T6" fmla="*/ 15 w 32"/>
                  <a:gd name="T7" fmla="*/ 113 h 113"/>
                  <a:gd name="T8" fmla="*/ 0 w 32"/>
                  <a:gd name="T9" fmla="*/ 76 h 113"/>
                  <a:gd name="T10" fmla="*/ 8 w 32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13">
                    <a:moveTo>
                      <a:pt x="8" y="0"/>
                    </a:moveTo>
                    <a:lnTo>
                      <a:pt x="24" y="0"/>
                    </a:lnTo>
                    <a:lnTo>
                      <a:pt x="32" y="76"/>
                    </a:lnTo>
                    <a:lnTo>
                      <a:pt x="15" y="113"/>
                    </a:lnTo>
                    <a:lnTo>
                      <a:pt x="0" y="7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3921258" y="2455960"/>
                <a:ext cx="51836" cy="84057"/>
              </a:xfrm>
              <a:custGeom>
                <a:avLst/>
                <a:gdLst>
                  <a:gd name="T0" fmla="*/ 13 w 37"/>
                  <a:gd name="T1" fmla="*/ 0 h 60"/>
                  <a:gd name="T2" fmla="*/ 37 w 37"/>
                  <a:gd name="T3" fmla="*/ 25 h 60"/>
                  <a:gd name="T4" fmla="*/ 21 w 37"/>
                  <a:gd name="T5" fmla="*/ 60 h 60"/>
                  <a:gd name="T6" fmla="*/ 0 w 37"/>
                  <a:gd name="T7" fmla="*/ 11 h 60"/>
                  <a:gd name="T8" fmla="*/ 13 w 3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0">
                    <a:moveTo>
                      <a:pt x="13" y="0"/>
                    </a:moveTo>
                    <a:lnTo>
                      <a:pt x="37" y="25"/>
                    </a:lnTo>
                    <a:lnTo>
                      <a:pt x="21" y="6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3883433" y="2468568"/>
                <a:ext cx="89661" cy="254973"/>
              </a:xfrm>
              <a:custGeom>
                <a:avLst/>
                <a:gdLst>
                  <a:gd name="T0" fmla="*/ 27 w 64"/>
                  <a:gd name="T1" fmla="*/ 0 h 182"/>
                  <a:gd name="T2" fmla="*/ 64 w 64"/>
                  <a:gd name="T3" fmla="*/ 182 h 182"/>
                  <a:gd name="T4" fmla="*/ 9 w 64"/>
                  <a:gd name="T5" fmla="*/ 73 h 182"/>
                  <a:gd name="T6" fmla="*/ 18 w 64"/>
                  <a:gd name="T7" fmla="*/ 60 h 182"/>
                  <a:gd name="T8" fmla="*/ 0 w 64"/>
                  <a:gd name="T9" fmla="*/ 46 h 182"/>
                  <a:gd name="T10" fmla="*/ 17 w 64"/>
                  <a:gd name="T11" fmla="*/ 5 h 182"/>
                  <a:gd name="T12" fmla="*/ 27 w 64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82">
                    <a:moveTo>
                      <a:pt x="27" y="0"/>
                    </a:moveTo>
                    <a:lnTo>
                      <a:pt x="64" y="182"/>
                    </a:lnTo>
                    <a:lnTo>
                      <a:pt x="9" y="73"/>
                    </a:lnTo>
                    <a:lnTo>
                      <a:pt x="18" y="60"/>
                    </a:lnTo>
                    <a:lnTo>
                      <a:pt x="0" y="46"/>
                    </a:lnTo>
                    <a:lnTo>
                      <a:pt x="17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3973094" y="2468568"/>
                <a:ext cx="102270" cy="254973"/>
              </a:xfrm>
              <a:custGeom>
                <a:avLst/>
                <a:gdLst>
                  <a:gd name="T0" fmla="*/ 41 w 73"/>
                  <a:gd name="T1" fmla="*/ 0 h 182"/>
                  <a:gd name="T2" fmla="*/ 0 w 73"/>
                  <a:gd name="T3" fmla="*/ 182 h 182"/>
                  <a:gd name="T4" fmla="*/ 63 w 73"/>
                  <a:gd name="T5" fmla="*/ 82 h 182"/>
                  <a:gd name="T6" fmla="*/ 55 w 73"/>
                  <a:gd name="T7" fmla="*/ 64 h 182"/>
                  <a:gd name="T8" fmla="*/ 73 w 73"/>
                  <a:gd name="T9" fmla="*/ 51 h 182"/>
                  <a:gd name="T10" fmla="*/ 54 w 73"/>
                  <a:gd name="T11" fmla="*/ 6 h 182"/>
                  <a:gd name="T12" fmla="*/ 41 w 73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82">
                    <a:moveTo>
                      <a:pt x="41" y="0"/>
                    </a:moveTo>
                    <a:lnTo>
                      <a:pt x="0" y="182"/>
                    </a:lnTo>
                    <a:lnTo>
                      <a:pt x="63" y="82"/>
                    </a:lnTo>
                    <a:lnTo>
                      <a:pt x="55" y="64"/>
                    </a:lnTo>
                    <a:lnTo>
                      <a:pt x="73" y="51"/>
                    </a:lnTo>
                    <a:lnTo>
                      <a:pt x="54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>
                <a:off x="3973094" y="2468568"/>
                <a:ext cx="92463" cy="254973"/>
              </a:xfrm>
              <a:custGeom>
                <a:avLst/>
                <a:gdLst>
                  <a:gd name="T0" fmla="*/ 41 w 66"/>
                  <a:gd name="T1" fmla="*/ 0 h 182"/>
                  <a:gd name="T2" fmla="*/ 0 w 66"/>
                  <a:gd name="T3" fmla="*/ 182 h 182"/>
                  <a:gd name="T4" fmla="*/ 57 w 66"/>
                  <a:gd name="T5" fmla="*/ 73 h 182"/>
                  <a:gd name="T6" fmla="*/ 48 w 66"/>
                  <a:gd name="T7" fmla="*/ 60 h 182"/>
                  <a:gd name="T8" fmla="*/ 66 w 66"/>
                  <a:gd name="T9" fmla="*/ 46 h 182"/>
                  <a:gd name="T10" fmla="*/ 54 w 66"/>
                  <a:gd name="T11" fmla="*/ 6 h 182"/>
                  <a:gd name="T12" fmla="*/ 41 w 66"/>
                  <a:gd name="T1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82">
                    <a:moveTo>
                      <a:pt x="41" y="0"/>
                    </a:moveTo>
                    <a:lnTo>
                      <a:pt x="0" y="182"/>
                    </a:lnTo>
                    <a:lnTo>
                      <a:pt x="57" y="73"/>
                    </a:lnTo>
                    <a:lnTo>
                      <a:pt x="48" y="60"/>
                    </a:lnTo>
                    <a:lnTo>
                      <a:pt x="66" y="46"/>
                    </a:lnTo>
                    <a:lnTo>
                      <a:pt x="54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3973094" y="2455960"/>
                <a:ext cx="54637" cy="84057"/>
              </a:xfrm>
              <a:custGeom>
                <a:avLst/>
                <a:gdLst>
                  <a:gd name="T0" fmla="*/ 26 w 39"/>
                  <a:gd name="T1" fmla="*/ 0 h 60"/>
                  <a:gd name="T2" fmla="*/ 0 w 39"/>
                  <a:gd name="T3" fmla="*/ 25 h 60"/>
                  <a:gd name="T4" fmla="*/ 18 w 39"/>
                  <a:gd name="T5" fmla="*/ 60 h 60"/>
                  <a:gd name="T6" fmla="*/ 39 w 39"/>
                  <a:gd name="T7" fmla="*/ 9 h 60"/>
                  <a:gd name="T8" fmla="*/ 26 w 39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0">
                    <a:moveTo>
                      <a:pt x="26" y="0"/>
                    </a:moveTo>
                    <a:lnTo>
                      <a:pt x="0" y="25"/>
                    </a:lnTo>
                    <a:lnTo>
                      <a:pt x="18" y="60"/>
                    </a:lnTo>
                    <a:lnTo>
                      <a:pt x="39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22"/>
              <p:cNvSpPr>
                <a:spLocks/>
              </p:cNvSpPr>
              <p:nvPr/>
            </p:nvSpPr>
            <p:spPr bwMode="auto">
              <a:xfrm>
                <a:off x="3959084" y="2537215"/>
                <a:ext cx="30821" cy="28019"/>
              </a:xfrm>
              <a:custGeom>
                <a:avLst/>
                <a:gdLst>
                  <a:gd name="T0" fmla="*/ 2 w 15"/>
                  <a:gd name="T1" fmla="*/ 0 h 13"/>
                  <a:gd name="T2" fmla="*/ 13 w 15"/>
                  <a:gd name="T3" fmla="*/ 0 h 13"/>
                  <a:gd name="T4" fmla="*/ 13 w 15"/>
                  <a:gd name="T5" fmla="*/ 13 h 13"/>
                  <a:gd name="T6" fmla="*/ 2 w 15"/>
                  <a:gd name="T7" fmla="*/ 13 h 13"/>
                  <a:gd name="T8" fmla="*/ 2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2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5"/>
                      <a:pt x="15" y="9"/>
                      <a:pt x="1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3971692" y="2719338"/>
                <a:ext cx="8406" cy="75651"/>
              </a:xfrm>
              <a:custGeom>
                <a:avLst/>
                <a:gdLst>
                  <a:gd name="T0" fmla="*/ 0 w 4"/>
                  <a:gd name="T1" fmla="*/ 36 h 36"/>
                  <a:gd name="T2" fmla="*/ 2 w 4"/>
                  <a:gd name="T3" fmla="*/ 0 h 36"/>
                  <a:gd name="T4" fmla="*/ 4 w 4"/>
                  <a:gd name="T5" fmla="*/ 36 h 36"/>
                  <a:gd name="T6" fmla="*/ 0 w 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6">
                    <a:moveTo>
                      <a:pt x="0" y="36"/>
                    </a:moveTo>
                    <a:cubicBezTo>
                      <a:pt x="0" y="27"/>
                      <a:pt x="1" y="16"/>
                      <a:pt x="2" y="0"/>
                    </a:cubicBezTo>
                    <a:cubicBezTo>
                      <a:pt x="3" y="16"/>
                      <a:pt x="4" y="27"/>
                      <a:pt x="4" y="36"/>
                    </a:cubicBezTo>
                    <a:cubicBezTo>
                      <a:pt x="3" y="36"/>
                      <a:pt x="1" y="36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3903046" y="2455960"/>
                <a:ext cx="145699" cy="263378"/>
              </a:xfrm>
              <a:custGeom>
                <a:avLst/>
                <a:gdLst>
                  <a:gd name="T0" fmla="*/ 0 w 104"/>
                  <a:gd name="T1" fmla="*/ 15 h 188"/>
                  <a:gd name="T2" fmla="*/ 6 w 104"/>
                  <a:gd name="T3" fmla="*/ 69 h 188"/>
                  <a:gd name="T4" fmla="*/ 52 w 104"/>
                  <a:gd name="T5" fmla="*/ 188 h 188"/>
                  <a:gd name="T6" fmla="*/ 98 w 104"/>
                  <a:gd name="T7" fmla="*/ 69 h 188"/>
                  <a:gd name="T8" fmla="*/ 104 w 104"/>
                  <a:gd name="T9" fmla="*/ 15 h 188"/>
                  <a:gd name="T10" fmla="*/ 82 w 104"/>
                  <a:gd name="T11" fmla="*/ 0 h 188"/>
                  <a:gd name="T12" fmla="*/ 22 w 104"/>
                  <a:gd name="T13" fmla="*/ 0 h 188"/>
                  <a:gd name="T14" fmla="*/ 0 w 104"/>
                  <a:gd name="T15" fmla="*/ 1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88">
                    <a:moveTo>
                      <a:pt x="0" y="15"/>
                    </a:moveTo>
                    <a:lnTo>
                      <a:pt x="6" y="69"/>
                    </a:lnTo>
                    <a:lnTo>
                      <a:pt x="52" y="188"/>
                    </a:lnTo>
                    <a:lnTo>
                      <a:pt x="98" y="69"/>
                    </a:lnTo>
                    <a:lnTo>
                      <a:pt x="104" y="15"/>
                    </a:lnTo>
                    <a:lnTo>
                      <a:pt x="82" y="0"/>
                    </a:lnTo>
                    <a:lnTo>
                      <a:pt x="2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3933867" y="2429341"/>
                <a:ext cx="84057" cy="658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3870824" y="2217799"/>
                <a:ext cx="207341" cy="250770"/>
              </a:xfrm>
              <a:custGeom>
                <a:avLst/>
                <a:gdLst>
                  <a:gd name="T0" fmla="*/ 50 w 99"/>
                  <a:gd name="T1" fmla="*/ 120 h 120"/>
                  <a:gd name="T2" fmla="*/ 88 w 99"/>
                  <a:gd name="T3" fmla="*/ 80 h 120"/>
                  <a:gd name="T4" fmla="*/ 90 w 99"/>
                  <a:gd name="T5" fmla="*/ 81 h 120"/>
                  <a:gd name="T6" fmla="*/ 98 w 99"/>
                  <a:gd name="T7" fmla="*/ 67 h 120"/>
                  <a:gd name="T8" fmla="*/ 94 w 99"/>
                  <a:gd name="T9" fmla="*/ 52 h 120"/>
                  <a:gd name="T10" fmla="*/ 94 w 99"/>
                  <a:gd name="T11" fmla="*/ 52 h 120"/>
                  <a:gd name="T12" fmla="*/ 50 w 99"/>
                  <a:gd name="T13" fmla="*/ 0 h 120"/>
                  <a:gd name="T14" fmla="*/ 6 w 99"/>
                  <a:gd name="T15" fmla="*/ 52 h 120"/>
                  <a:gd name="T16" fmla="*/ 5 w 99"/>
                  <a:gd name="T17" fmla="*/ 52 h 120"/>
                  <a:gd name="T18" fmla="*/ 2 w 99"/>
                  <a:gd name="T19" fmla="*/ 67 h 120"/>
                  <a:gd name="T20" fmla="*/ 10 w 99"/>
                  <a:gd name="T21" fmla="*/ 81 h 120"/>
                  <a:gd name="T22" fmla="*/ 12 w 99"/>
                  <a:gd name="T23" fmla="*/ 80 h 120"/>
                  <a:gd name="T24" fmla="*/ 50 w 99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20">
                    <a:moveTo>
                      <a:pt x="50" y="120"/>
                    </a:moveTo>
                    <a:cubicBezTo>
                      <a:pt x="66" y="120"/>
                      <a:pt x="80" y="102"/>
                      <a:pt x="88" y="80"/>
                    </a:cubicBezTo>
                    <a:cubicBezTo>
                      <a:pt x="89" y="80"/>
                      <a:pt x="89" y="81"/>
                      <a:pt x="90" y="81"/>
                    </a:cubicBezTo>
                    <a:cubicBezTo>
                      <a:pt x="93" y="81"/>
                      <a:pt x="96" y="75"/>
                      <a:pt x="98" y="67"/>
                    </a:cubicBezTo>
                    <a:cubicBezTo>
                      <a:pt x="99" y="60"/>
                      <a:pt x="97" y="53"/>
                      <a:pt x="94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5" y="25"/>
                      <a:pt x="84" y="0"/>
                      <a:pt x="50" y="0"/>
                    </a:cubicBezTo>
                    <a:cubicBezTo>
                      <a:pt x="16" y="0"/>
                      <a:pt x="5" y="25"/>
                      <a:pt x="6" y="52"/>
                    </a:cubicBezTo>
                    <a:cubicBezTo>
                      <a:pt x="6" y="52"/>
                      <a:pt x="5" y="52"/>
                      <a:pt x="5" y="52"/>
                    </a:cubicBezTo>
                    <a:cubicBezTo>
                      <a:pt x="2" y="53"/>
                      <a:pt x="0" y="60"/>
                      <a:pt x="2" y="67"/>
                    </a:cubicBezTo>
                    <a:cubicBezTo>
                      <a:pt x="3" y="75"/>
                      <a:pt x="7" y="81"/>
                      <a:pt x="10" y="81"/>
                    </a:cubicBezTo>
                    <a:cubicBezTo>
                      <a:pt x="11" y="81"/>
                      <a:pt x="11" y="80"/>
                      <a:pt x="12" y="80"/>
                    </a:cubicBezTo>
                    <a:cubicBezTo>
                      <a:pt x="19" y="102"/>
                      <a:pt x="34" y="120"/>
                      <a:pt x="50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3912853" y="2468568"/>
                <a:ext cx="63043" cy="85458"/>
              </a:xfrm>
              <a:custGeom>
                <a:avLst/>
                <a:gdLst>
                  <a:gd name="T0" fmla="*/ 15 w 45"/>
                  <a:gd name="T1" fmla="*/ 0 h 61"/>
                  <a:gd name="T2" fmla="*/ 45 w 45"/>
                  <a:gd name="T3" fmla="*/ 16 h 61"/>
                  <a:gd name="T4" fmla="*/ 28 w 45"/>
                  <a:gd name="T5" fmla="*/ 61 h 61"/>
                  <a:gd name="T6" fmla="*/ 0 w 45"/>
                  <a:gd name="T7" fmla="*/ 0 h 61"/>
                  <a:gd name="T8" fmla="*/ 15 w 4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15" y="0"/>
                    </a:moveTo>
                    <a:lnTo>
                      <a:pt x="45" y="16"/>
                    </a:lnTo>
                    <a:lnTo>
                      <a:pt x="28" y="61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auto">
              <a:xfrm>
                <a:off x="3975896" y="2468568"/>
                <a:ext cx="61642" cy="85458"/>
              </a:xfrm>
              <a:custGeom>
                <a:avLst/>
                <a:gdLst>
                  <a:gd name="T0" fmla="*/ 30 w 44"/>
                  <a:gd name="T1" fmla="*/ 2 h 61"/>
                  <a:gd name="T2" fmla="*/ 0 w 44"/>
                  <a:gd name="T3" fmla="*/ 16 h 61"/>
                  <a:gd name="T4" fmla="*/ 16 w 44"/>
                  <a:gd name="T5" fmla="*/ 61 h 61"/>
                  <a:gd name="T6" fmla="*/ 44 w 44"/>
                  <a:gd name="T7" fmla="*/ 0 h 61"/>
                  <a:gd name="T8" fmla="*/ 30 w 44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1">
                    <a:moveTo>
                      <a:pt x="30" y="2"/>
                    </a:moveTo>
                    <a:lnTo>
                      <a:pt x="0" y="16"/>
                    </a:lnTo>
                    <a:lnTo>
                      <a:pt x="16" y="61"/>
                    </a:lnTo>
                    <a:lnTo>
                      <a:pt x="44" y="0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37"/>
              <p:cNvSpPr>
                <a:spLocks/>
              </p:cNvSpPr>
              <p:nvPr/>
            </p:nvSpPr>
            <p:spPr bwMode="auto">
              <a:xfrm>
                <a:off x="3968891" y="2719338"/>
                <a:ext cx="12609" cy="75651"/>
              </a:xfrm>
              <a:custGeom>
                <a:avLst/>
                <a:gdLst>
                  <a:gd name="T0" fmla="*/ 0 w 6"/>
                  <a:gd name="T1" fmla="*/ 36 h 36"/>
                  <a:gd name="T2" fmla="*/ 5 w 6"/>
                  <a:gd name="T3" fmla="*/ 36 h 36"/>
                  <a:gd name="T4" fmla="*/ 3 w 6"/>
                  <a:gd name="T5" fmla="*/ 0 h 36"/>
                  <a:gd name="T6" fmla="*/ 0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cubicBezTo>
                      <a:pt x="2" y="36"/>
                      <a:pt x="4" y="36"/>
                      <a:pt x="5" y="36"/>
                    </a:cubicBezTo>
                    <a:cubicBezTo>
                      <a:pt x="6" y="27"/>
                      <a:pt x="4" y="4"/>
                      <a:pt x="3" y="0"/>
                    </a:cubicBezTo>
                    <a:cubicBezTo>
                      <a:pt x="2" y="3"/>
                      <a:pt x="0" y="27"/>
                      <a:pt x="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3601842" y="2776777"/>
                <a:ext cx="739702" cy="86859"/>
              </a:xfrm>
              <a:custGeom>
                <a:avLst/>
                <a:gdLst>
                  <a:gd name="T0" fmla="*/ 21 w 354"/>
                  <a:gd name="T1" fmla="*/ 0 h 42"/>
                  <a:gd name="T2" fmla="*/ 333 w 354"/>
                  <a:gd name="T3" fmla="*/ 0 h 42"/>
                  <a:gd name="T4" fmla="*/ 354 w 354"/>
                  <a:gd name="T5" fmla="*/ 21 h 42"/>
                  <a:gd name="T6" fmla="*/ 354 w 354"/>
                  <a:gd name="T7" fmla="*/ 21 h 42"/>
                  <a:gd name="T8" fmla="*/ 333 w 354"/>
                  <a:gd name="T9" fmla="*/ 42 h 42"/>
                  <a:gd name="T10" fmla="*/ 21 w 354"/>
                  <a:gd name="T11" fmla="*/ 42 h 42"/>
                  <a:gd name="T12" fmla="*/ 0 w 354"/>
                  <a:gd name="T13" fmla="*/ 21 h 42"/>
                  <a:gd name="T14" fmla="*/ 0 w 354"/>
                  <a:gd name="T15" fmla="*/ 21 h 42"/>
                  <a:gd name="T16" fmla="*/ 21 w 354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42">
                    <a:moveTo>
                      <a:pt x="21" y="0"/>
                    </a:moveTo>
                    <a:cubicBezTo>
                      <a:pt x="333" y="0"/>
                      <a:pt x="333" y="0"/>
                      <a:pt x="333" y="0"/>
                    </a:cubicBezTo>
                    <a:cubicBezTo>
                      <a:pt x="345" y="0"/>
                      <a:pt x="354" y="10"/>
                      <a:pt x="354" y="21"/>
                    </a:cubicBezTo>
                    <a:cubicBezTo>
                      <a:pt x="354" y="21"/>
                      <a:pt x="354" y="21"/>
                      <a:pt x="354" y="21"/>
                    </a:cubicBezTo>
                    <a:cubicBezTo>
                      <a:pt x="354" y="33"/>
                      <a:pt x="345" y="42"/>
                      <a:pt x="333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9" y="42"/>
                      <a:pt x="0" y="33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3185760" y="2921075"/>
                <a:ext cx="493134" cy="120482"/>
              </a:xfrm>
              <a:custGeom>
                <a:avLst/>
                <a:gdLst>
                  <a:gd name="T0" fmla="*/ 9 w 236"/>
                  <a:gd name="T1" fmla="*/ 0 h 58"/>
                  <a:gd name="T2" fmla="*/ 195 w 236"/>
                  <a:gd name="T3" fmla="*/ 0 h 58"/>
                  <a:gd name="T4" fmla="*/ 195 w 236"/>
                  <a:gd name="T5" fmla="*/ 58 h 58"/>
                  <a:gd name="T6" fmla="*/ 55 w 236"/>
                  <a:gd name="T7" fmla="*/ 58 h 58"/>
                  <a:gd name="T8" fmla="*/ 9 w 23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58">
                    <a:moveTo>
                      <a:pt x="9" y="0"/>
                    </a:moveTo>
                    <a:cubicBezTo>
                      <a:pt x="195" y="0"/>
                      <a:pt x="195" y="0"/>
                      <a:pt x="195" y="0"/>
                    </a:cubicBezTo>
                    <a:cubicBezTo>
                      <a:pt x="236" y="0"/>
                      <a:pt x="231" y="58"/>
                      <a:pt x="19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8" y="58"/>
                      <a:pt x="0" y="2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3307642" y="2446153"/>
                <a:ext cx="99468" cy="145699"/>
              </a:xfrm>
              <a:custGeom>
                <a:avLst/>
                <a:gdLst>
                  <a:gd name="T0" fmla="*/ 20 w 71"/>
                  <a:gd name="T1" fmla="*/ 0 h 104"/>
                  <a:gd name="T2" fmla="*/ 71 w 71"/>
                  <a:gd name="T3" fmla="*/ 15 h 104"/>
                  <a:gd name="T4" fmla="*/ 58 w 71"/>
                  <a:gd name="T5" fmla="*/ 104 h 104"/>
                  <a:gd name="T6" fmla="*/ 0 w 71"/>
                  <a:gd name="T7" fmla="*/ 88 h 104"/>
                  <a:gd name="T8" fmla="*/ 20 w 71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04">
                    <a:moveTo>
                      <a:pt x="20" y="0"/>
                    </a:moveTo>
                    <a:lnTo>
                      <a:pt x="71" y="15"/>
                    </a:lnTo>
                    <a:lnTo>
                      <a:pt x="58" y="104"/>
                    </a:lnTo>
                    <a:lnTo>
                      <a:pt x="0" y="88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3248802" y="2196784"/>
                <a:ext cx="254973" cy="302605"/>
              </a:xfrm>
              <a:custGeom>
                <a:avLst/>
                <a:gdLst>
                  <a:gd name="T0" fmla="*/ 86 w 122"/>
                  <a:gd name="T1" fmla="*/ 140 h 145"/>
                  <a:gd name="T2" fmla="*/ 44 w 122"/>
                  <a:gd name="T3" fmla="*/ 23 h 145"/>
                  <a:gd name="T4" fmla="*/ 29 w 122"/>
                  <a:gd name="T5" fmla="*/ 119 h 145"/>
                  <a:gd name="T6" fmla="*/ 86 w 122"/>
                  <a:gd name="T7" fmla="*/ 14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45">
                    <a:moveTo>
                      <a:pt x="86" y="140"/>
                    </a:moveTo>
                    <a:cubicBezTo>
                      <a:pt x="122" y="129"/>
                      <a:pt x="119" y="0"/>
                      <a:pt x="44" y="23"/>
                    </a:cubicBezTo>
                    <a:cubicBezTo>
                      <a:pt x="0" y="37"/>
                      <a:pt x="5" y="89"/>
                      <a:pt x="29" y="119"/>
                    </a:cubicBezTo>
                    <a:cubicBezTo>
                      <a:pt x="43" y="137"/>
                      <a:pt x="69" y="145"/>
                      <a:pt x="86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3307642" y="2243016"/>
                <a:ext cx="154104" cy="131689"/>
              </a:xfrm>
              <a:custGeom>
                <a:avLst/>
                <a:gdLst>
                  <a:gd name="T0" fmla="*/ 74 w 74"/>
                  <a:gd name="T1" fmla="*/ 33 h 63"/>
                  <a:gd name="T2" fmla="*/ 16 w 74"/>
                  <a:gd name="T3" fmla="*/ 61 h 63"/>
                  <a:gd name="T4" fmla="*/ 74 w 74"/>
                  <a:gd name="T5" fmla="*/ 3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63">
                    <a:moveTo>
                      <a:pt x="74" y="33"/>
                    </a:moveTo>
                    <a:cubicBezTo>
                      <a:pt x="69" y="43"/>
                      <a:pt x="32" y="60"/>
                      <a:pt x="16" y="61"/>
                    </a:cubicBezTo>
                    <a:cubicBezTo>
                      <a:pt x="0" y="63"/>
                      <a:pt x="15" y="0"/>
                      <a:pt x="7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3311845" y="2363497"/>
                <a:ext cx="40628" cy="70047"/>
              </a:xfrm>
              <a:custGeom>
                <a:avLst/>
                <a:gdLst>
                  <a:gd name="T0" fmla="*/ 8 w 20"/>
                  <a:gd name="T1" fmla="*/ 1 h 33"/>
                  <a:gd name="T2" fmla="*/ 19 w 20"/>
                  <a:gd name="T3" fmla="*/ 16 h 33"/>
                  <a:gd name="T4" fmla="*/ 12 w 20"/>
                  <a:gd name="T5" fmla="*/ 33 h 33"/>
                  <a:gd name="T6" fmla="*/ 1 w 20"/>
                  <a:gd name="T7" fmla="*/ 18 h 33"/>
                  <a:gd name="T8" fmla="*/ 8 w 20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8" y="1"/>
                    </a:moveTo>
                    <a:cubicBezTo>
                      <a:pt x="13" y="0"/>
                      <a:pt x="18" y="7"/>
                      <a:pt x="19" y="16"/>
                    </a:cubicBezTo>
                    <a:cubicBezTo>
                      <a:pt x="20" y="25"/>
                      <a:pt x="17" y="32"/>
                      <a:pt x="12" y="33"/>
                    </a:cubicBezTo>
                    <a:cubicBezTo>
                      <a:pt x="7" y="33"/>
                      <a:pt x="2" y="26"/>
                      <a:pt x="1" y="18"/>
                    </a:cubicBezTo>
                    <a:cubicBezTo>
                      <a:pt x="0" y="9"/>
                      <a:pt x="3" y="1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3194166" y="2506394"/>
                <a:ext cx="203138" cy="466516"/>
              </a:xfrm>
              <a:custGeom>
                <a:avLst/>
                <a:gdLst>
                  <a:gd name="T0" fmla="*/ 97 w 97"/>
                  <a:gd name="T1" fmla="*/ 43 h 223"/>
                  <a:gd name="T2" fmla="*/ 86 w 97"/>
                  <a:gd name="T3" fmla="*/ 198 h 223"/>
                  <a:gd name="T4" fmla="*/ 2 w 97"/>
                  <a:gd name="T5" fmla="*/ 223 h 223"/>
                  <a:gd name="T6" fmla="*/ 53 w 97"/>
                  <a:gd name="T7" fmla="*/ 0 h 223"/>
                  <a:gd name="T8" fmla="*/ 97 w 97"/>
                  <a:gd name="T9" fmla="*/ 4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223">
                    <a:moveTo>
                      <a:pt x="97" y="43"/>
                    </a:moveTo>
                    <a:cubicBezTo>
                      <a:pt x="86" y="198"/>
                      <a:pt x="86" y="198"/>
                      <a:pt x="86" y="198"/>
                    </a:cubicBezTo>
                    <a:cubicBezTo>
                      <a:pt x="54" y="198"/>
                      <a:pt x="32" y="213"/>
                      <a:pt x="2" y="223"/>
                    </a:cubicBezTo>
                    <a:cubicBezTo>
                      <a:pt x="0" y="144"/>
                      <a:pt x="20" y="61"/>
                      <a:pt x="53" y="0"/>
                    </a:cubicBezTo>
                    <a:cubicBezTo>
                      <a:pt x="66" y="17"/>
                      <a:pt x="89" y="44"/>
                      <a:pt x="9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3678894" y="2688517"/>
                <a:ext cx="72849" cy="29420"/>
              </a:xfrm>
              <a:custGeom>
                <a:avLst/>
                <a:gdLst>
                  <a:gd name="T0" fmla="*/ 33 w 35"/>
                  <a:gd name="T1" fmla="*/ 0 h 14"/>
                  <a:gd name="T2" fmla="*/ 13 w 35"/>
                  <a:gd name="T3" fmla="*/ 4 h 14"/>
                  <a:gd name="T4" fmla="*/ 0 w 35"/>
                  <a:gd name="T5" fmla="*/ 12 h 14"/>
                  <a:gd name="T6" fmla="*/ 12 w 35"/>
                  <a:gd name="T7" fmla="*/ 14 h 14"/>
                  <a:gd name="T8" fmla="*/ 26 w 35"/>
                  <a:gd name="T9" fmla="*/ 10 h 14"/>
                  <a:gd name="T10" fmla="*/ 33 w 3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33" y="0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0" y="9"/>
                      <a:pt x="0" y="12"/>
                    </a:cubicBezTo>
                    <a:cubicBezTo>
                      <a:pt x="1" y="14"/>
                      <a:pt x="9" y="14"/>
                      <a:pt x="12" y="14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35" y="8"/>
                      <a:pt x="34" y="3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3648073" y="2705329"/>
                <a:ext cx="124685" cy="72849"/>
              </a:xfrm>
              <a:custGeom>
                <a:avLst/>
                <a:gdLst>
                  <a:gd name="T0" fmla="*/ 53 w 60"/>
                  <a:gd name="T1" fmla="*/ 9 h 35"/>
                  <a:gd name="T2" fmla="*/ 54 w 60"/>
                  <a:gd name="T3" fmla="*/ 9 h 35"/>
                  <a:gd name="T4" fmla="*/ 51 w 60"/>
                  <a:gd name="T5" fmla="*/ 18 h 35"/>
                  <a:gd name="T6" fmla="*/ 49 w 60"/>
                  <a:gd name="T7" fmla="*/ 27 h 35"/>
                  <a:gd name="T8" fmla="*/ 46 w 60"/>
                  <a:gd name="T9" fmla="*/ 35 h 35"/>
                  <a:gd name="T10" fmla="*/ 25 w 60"/>
                  <a:gd name="T11" fmla="*/ 35 h 35"/>
                  <a:gd name="T12" fmla="*/ 8 w 60"/>
                  <a:gd name="T13" fmla="*/ 29 h 35"/>
                  <a:gd name="T14" fmla="*/ 11 w 60"/>
                  <a:gd name="T15" fmla="*/ 5 h 35"/>
                  <a:gd name="T16" fmla="*/ 20 w 60"/>
                  <a:gd name="T17" fmla="*/ 0 h 35"/>
                  <a:gd name="T18" fmla="*/ 53 w 60"/>
                  <a:gd name="T19" fmla="*/ 0 h 35"/>
                  <a:gd name="T20" fmla="*/ 53 w 60"/>
                  <a:gd name="T21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35">
                    <a:moveTo>
                      <a:pt x="53" y="9"/>
                    </a:moveTo>
                    <a:cubicBezTo>
                      <a:pt x="54" y="9"/>
                      <a:pt x="54" y="9"/>
                      <a:pt x="54" y="9"/>
                    </a:cubicBezTo>
                    <a:cubicBezTo>
                      <a:pt x="57" y="11"/>
                      <a:pt x="55" y="17"/>
                      <a:pt x="51" y="18"/>
                    </a:cubicBezTo>
                    <a:cubicBezTo>
                      <a:pt x="55" y="20"/>
                      <a:pt x="53" y="26"/>
                      <a:pt x="49" y="27"/>
                    </a:cubicBezTo>
                    <a:cubicBezTo>
                      <a:pt x="53" y="29"/>
                      <a:pt x="50" y="35"/>
                      <a:pt x="4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9" y="35"/>
                      <a:pt x="11" y="32"/>
                      <a:pt x="8" y="29"/>
                    </a:cubicBezTo>
                    <a:cubicBezTo>
                      <a:pt x="0" y="22"/>
                      <a:pt x="5" y="8"/>
                      <a:pt x="11" y="5"/>
                    </a:cubicBezTo>
                    <a:cubicBezTo>
                      <a:pt x="15" y="2"/>
                      <a:pt x="17" y="0"/>
                      <a:pt x="2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0" y="0"/>
                      <a:pt x="59" y="9"/>
                      <a:pt x="5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48"/>
              <p:cNvSpPr>
                <a:spLocks noEditPoints="1"/>
              </p:cNvSpPr>
              <p:nvPr/>
            </p:nvSpPr>
            <p:spPr bwMode="auto">
              <a:xfrm>
                <a:off x="3734932" y="2723541"/>
                <a:ext cx="28019" cy="37826"/>
              </a:xfrm>
              <a:custGeom>
                <a:avLst/>
                <a:gdLst>
                  <a:gd name="T0" fmla="*/ 0 w 13"/>
                  <a:gd name="T1" fmla="*/ 18 h 18"/>
                  <a:gd name="T2" fmla="*/ 8 w 13"/>
                  <a:gd name="T3" fmla="*/ 18 h 18"/>
                  <a:gd name="T4" fmla="*/ 7 w 13"/>
                  <a:gd name="T5" fmla="*/ 18 h 18"/>
                  <a:gd name="T6" fmla="*/ 8 w 13"/>
                  <a:gd name="T7" fmla="*/ 17 h 18"/>
                  <a:gd name="T8" fmla="*/ 0 w 13"/>
                  <a:gd name="T9" fmla="*/ 18 h 18"/>
                  <a:gd name="T10" fmla="*/ 12 w 13"/>
                  <a:gd name="T11" fmla="*/ 0 h 18"/>
                  <a:gd name="T12" fmla="*/ 13 w 13"/>
                  <a:gd name="T13" fmla="*/ 1 h 18"/>
                  <a:gd name="T14" fmla="*/ 2 w 13"/>
                  <a:gd name="T15" fmla="*/ 0 h 18"/>
                  <a:gd name="T16" fmla="*/ 12 w 13"/>
                  <a:gd name="T17" fmla="*/ 0 h 18"/>
                  <a:gd name="T18" fmla="*/ 12 w 13"/>
                  <a:gd name="T19" fmla="*/ 0 h 18"/>
                  <a:gd name="T20" fmla="*/ 11 w 13"/>
                  <a:gd name="T21" fmla="*/ 8 h 18"/>
                  <a:gd name="T22" fmla="*/ 9 w 13"/>
                  <a:gd name="T23" fmla="*/ 9 h 18"/>
                  <a:gd name="T24" fmla="*/ 10 w 13"/>
                  <a:gd name="T25" fmla="*/ 9 h 18"/>
                  <a:gd name="T26" fmla="*/ 0 w 13"/>
                  <a:gd name="T27" fmla="*/ 9 h 18"/>
                  <a:gd name="T28" fmla="*/ 11 w 13"/>
                  <a:gd name="T2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cubicBezTo>
                      <a:pt x="0" y="18"/>
                      <a:pt x="4" y="18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8" y="18"/>
                      <a:pt x="8" y="18"/>
                      <a:pt x="8" y="17"/>
                    </a:cubicBezTo>
                    <a:cubicBezTo>
                      <a:pt x="5" y="18"/>
                      <a:pt x="0" y="18"/>
                      <a:pt x="0" y="18"/>
                    </a:cubicBezTo>
                    <a:close/>
                    <a:moveTo>
                      <a:pt x="12" y="0"/>
                    </a:moveTo>
                    <a:cubicBezTo>
                      <a:pt x="12" y="0"/>
                      <a:pt x="13" y="1"/>
                      <a:pt x="13" y="1"/>
                    </a:cubicBezTo>
                    <a:cubicBezTo>
                      <a:pt x="9" y="1"/>
                      <a:pt x="2" y="0"/>
                      <a:pt x="2" y="0"/>
                    </a:cubicBezTo>
                    <a:cubicBezTo>
                      <a:pt x="2" y="0"/>
                      <a:pt x="9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  <a:moveTo>
                      <a:pt x="11" y="8"/>
                    </a:moveTo>
                    <a:cubicBezTo>
                      <a:pt x="10" y="9"/>
                      <a:pt x="10" y="9"/>
                      <a:pt x="9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5" y="9"/>
                      <a:pt x="0" y="9"/>
                      <a:pt x="0" y="9"/>
                    </a:cubicBezTo>
                    <a:cubicBezTo>
                      <a:pt x="0" y="9"/>
                      <a:pt x="7" y="9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50"/>
              <p:cNvSpPr>
                <a:spLocks/>
              </p:cNvSpPr>
              <p:nvPr/>
            </p:nvSpPr>
            <p:spPr bwMode="auto">
              <a:xfrm>
                <a:off x="3274019" y="2524606"/>
                <a:ext cx="383860" cy="261978"/>
              </a:xfrm>
              <a:custGeom>
                <a:avLst/>
                <a:gdLst>
                  <a:gd name="T0" fmla="*/ 54 w 184"/>
                  <a:gd name="T1" fmla="*/ 23 h 125"/>
                  <a:gd name="T2" fmla="*/ 101 w 184"/>
                  <a:gd name="T3" fmla="*/ 83 h 125"/>
                  <a:gd name="T4" fmla="*/ 184 w 184"/>
                  <a:gd name="T5" fmla="*/ 83 h 125"/>
                  <a:gd name="T6" fmla="*/ 184 w 184"/>
                  <a:gd name="T7" fmla="*/ 124 h 125"/>
                  <a:gd name="T8" fmla="*/ 95 w 184"/>
                  <a:gd name="T9" fmla="*/ 125 h 125"/>
                  <a:gd name="T10" fmla="*/ 67 w 184"/>
                  <a:gd name="T11" fmla="*/ 108 h 125"/>
                  <a:gd name="T12" fmla="*/ 20 w 184"/>
                  <a:gd name="T13" fmla="*/ 52 h 125"/>
                  <a:gd name="T14" fmla="*/ 54 w 184"/>
                  <a:gd name="T15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125">
                    <a:moveTo>
                      <a:pt x="54" y="23"/>
                    </a:moveTo>
                    <a:cubicBezTo>
                      <a:pt x="101" y="83"/>
                      <a:pt x="101" y="83"/>
                      <a:pt x="101" y="83"/>
                    </a:cubicBezTo>
                    <a:cubicBezTo>
                      <a:pt x="184" y="83"/>
                      <a:pt x="184" y="83"/>
                      <a:pt x="184" y="83"/>
                    </a:cubicBezTo>
                    <a:cubicBezTo>
                      <a:pt x="184" y="124"/>
                      <a:pt x="184" y="124"/>
                      <a:pt x="184" y="124"/>
                    </a:cubicBezTo>
                    <a:cubicBezTo>
                      <a:pt x="95" y="125"/>
                      <a:pt x="95" y="125"/>
                      <a:pt x="95" y="125"/>
                    </a:cubicBezTo>
                    <a:cubicBezTo>
                      <a:pt x="79" y="125"/>
                      <a:pt x="71" y="113"/>
                      <a:pt x="67" y="108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0" y="29"/>
                      <a:pt x="35" y="0"/>
                      <a:pt x="5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>
                <a:off x="3534596" y="2963103"/>
                <a:ext cx="148501" cy="322218"/>
              </a:xfrm>
              <a:custGeom>
                <a:avLst/>
                <a:gdLst>
                  <a:gd name="T0" fmla="*/ 10 w 71"/>
                  <a:gd name="T1" fmla="*/ 1 h 154"/>
                  <a:gd name="T2" fmla="*/ 48 w 71"/>
                  <a:gd name="T3" fmla="*/ 1 h 154"/>
                  <a:gd name="T4" fmla="*/ 57 w 71"/>
                  <a:gd name="T5" fmla="*/ 5 h 154"/>
                  <a:gd name="T6" fmla="*/ 70 w 71"/>
                  <a:gd name="T7" fmla="*/ 144 h 154"/>
                  <a:gd name="T8" fmla="*/ 61 w 71"/>
                  <a:gd name="T9" fmla="*/ 154 h 154"/>
                  <a:gd name="T10" fmla="*/ 23 w 71"/>
                  <a:gd name="T11" fmla="*/ 154 h 154"/>
                  <a:gd name="T12" fmla="*/ 13 w 71"/>
                  <a:gd name="T13" fmla="*/ 144 h 154"/>
                  <a:gd name="T14" fmla="*/ 1 w 71"/>
                  <a:gd name="T15" fmla="*/ 11 h 154"/>
                  <a:gd name="T16" fmla="*/ 10 w 71"/>
                  <a:gd name="T17" fmla="*/ 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4">
                    <a:moveTo>
                      <a:pt x="10" y="1"/>
                    </a:moveTo>
                    <a:cubicBezTo>
                      <a:pt x="48" y="1"/>
                      <a:pt x="48" y="1"/>
                      <a:pt x="48" y="1"/>
                    </a:cubicBezTo>
                    <a:cubicBezTo>
                      <a:pt x="54" y="1"/>
                      <a:pt x="56" y="0"/>
                      <a:pt x="57" y="5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71" y="149"/>
                      <a:pt x="66" y="154"/>
                      <a:pt x="61" y="154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17" y="154"/>
                      <a:pt x="14" y="149"/>
                      <a:pt x="13" y="14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5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auto">
              <a:xfrm>
                <a:off x="3564016" y="3303533"/>
                <a:ext cx="211544" cy="88260"/>
              </a:xfrm>
              <a:custGeom>
                <a:avLst/>
                <a:gdLst>
                  <a:gd name="T0" fmla="*/ 5 w 101"/>
                  <a:gd name="T1" fmla="*/ 0 h 42"/>
                  <a:gd name="T2" fmla="*/ 1 w 101"/>
                  <a:gd name="T3" fmla="*/ 19 h 42"/>
                  <a:gd name="T4" fmla="*/ 3 w 101"/>
                  <a:gd name="T5" fmla="*/ 32 h 42"/>
                  <a:gd name="T6" fmla="*/ 15 w 101"/>
                  <a:gd name="T7" fmla="*/ 33 h 42"/>
                  <a:gd name="T8" fmla="*/ 19 w 101"/>
                  <a:gd name="T9" fmla="*/ 28 h 42"/>
                  <a:gd name="T10" fmla="*/ 49 w 101"/>
                  <a:gd name="T11" fmla="*/ 37 h 42"/>
                  <a:gd name="T12" fmla="*/ 82 w 101"/>
                  <a:gd name="T13" fmla="*/ 41 h 42"/>
                  <a:gd name="T14" fmla="*/ 100 w 101"/>
                  <a:gd name="T15" fmla="*/ 32 h 42"/>
                  <a:gd name="T16" fmla="*/ 67 w 101"/>
                  <a:gd name="T17" fmla="*/ 13 h 42"/>
                  <a:gd name="T18" fmla="*/ 51 w 101"/>
                  <a:gd name="T19" fmla="*/ 0 h 42"/>
                  <a:gd name="T20" fmla="*/ 47 w 101"/>
                  <a:gd name="T21" fmla="*/ 0 h 42"/>
                  <a:gd name="T22" fmla="*/ 9 w 101"/>
                  <a:gd name="T23" fmla="*/ 0 h 42"/>
                  <a:gd name="T24" fmla="*/ 5 w 101"/>
                  <a:gd name="T2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2">
                    <a:moveTo>
                      <a:pt x="5" y="0"/>
                    </a:moveTo>
                    <a:cubicBezTo>
                      <a:pt x="3" y="7"/>
                      <a:pt x="1" y="15"/>
                      <a:pt x="1" y="19"/>
                    </a:cubicBezTo>
                    <a:cubicBezTo>
                      <a:pt x="0" y="26"/>
                      <a:pt x="0" y="32"/>
                      <a:pt x="3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4"/>
                      <a:pt x="19" y="31"/>
                      <a:pt x="19" y="28"/>
                    </a:cubicBezTo>
                    <a:cubicBezTo>
                      <a:pt x="24" y="27"/>
                      <a:pt x="35" y="36"/>
                      <a:pt x="49" y="3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8" y="42"/>
                      <a:pt x="100" y="40"/>
                      <a:pt x="100" y="32"/>
                    </a:cubicBezTo>
                    <a:cubicBezTo>
                      <a:pt x="101" y="24"/>
                      <a:pt x="81" y="19"/>
                      <a:pt x="67" y="13"/>
                    </a:cubicBezTo>
                    <a:cubicBezTo>
                      <a:pt x="62" y="11"/>
                      <a:pt x="56" y="6"/>
                      <a:pt x="51" y="0"/>
                    </a:cubicBezTo>
                    <a:cubicBezTo>
                      <a:pt x="50" y="0"/>
                      <a:pt x="48" y="0"/>
                      <a:pt x="4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53"/>
              <p:cNvSpPr>
                <a:spLocks/>
              </p:cNvSpPr>
              <p:nvPr/>
            </p:nvSpPr>
            <p:spPr bwMode="auto">
              <a:xfrm>
                <a:off x="3089094" y="3058368"/>
                <a:ext cx="410479" cy="88260"/>
              </a:xfrm>
              <a:custGeom>
                <a:avLst/>
                <a:gdLst>
                  <a:gd name="T0" fmla="*/ 21 w 196"/>
                  <a:gd name="T1" fmla="*/ 0 h 42"/>
                  <a:gd name="T2" fmla="*/ 175 w 196"/>
                  <a:gd name="T3" fmla="*/ 0 h 42"/>
                  <a:gd name="T4" fmla="*/ 196 w 196"/>
                  <a:gd name="T5" fmla="*/ 21 h 42"/>
                  <a:gd name="T6" fmla="*/ 196 w 196"/>
                  <a:gd name="T7" fmla="*/ 21 h 42"/>
                  <a:gd name="T8" fmla="*/ 175 w 196"/>
                  <a:gd name="T9" fmla="*/ 42 h 42"/>
                  <a:gd name="T10" fmla="*/ 21 w 196"/>
                  <a:gd name="T11" fmla="*/ 42 h 42"/>
                  <a:gd name="T12" fmla="*/ 0 w 196"/>
                  <a:gd name="T13" fmla="*/ 21 h 42"/>
                  <a:gd name="T14" fmla="*/ 0 w 196"/>
                  <a:gd name="T15" fmla="*/ 21 h 42"/>
                  <a:gd name="T16" fmla="*/ 21 w 19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42">
                    <a:moveTo>
                      <a:pt x="21" y="0"/>
                    </a:moveTo>
                    <a:cubicBezTo>
                      <a:pt x="175" y="0"/>
                      <a:pt x="175" y="0"/>
                      <a:pt x="175" y="0"/>
                    </a:cubicBezTo>
                    <a:cubicBezTo>
                      <a:pt x="187" y="0"/>
                      <a:pt x="196" y="9"/>
                      <a:pt x="196" y="21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6" y="32"/>
                      <a:pt x="187" y="42"/>
                      <a:pt x="175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0" y="42"/>
                      <a:pt x="0" y="3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54"/>
              <p:cNvSpPr>
                <a:spLocks/>
              </p:cNvSpPr>
              <p:nvPr/>
            </p:nvSpPr>
            <p:spPr bwMode="auto">
              <a:xfrm>
                <a:off x="3089094" y="2694121"/>
                <a:ext cx="91062" cy="452507"/>
              </a:xfrm>
              <a:custGeom>
                <a:avLst/>
                <a:gdLst>
                  <a:gd name="T0" fmla="*/ 0 w 43"/>
                  <a:gd name="T1" fmla="*/ 195 h 216"/>
                  <a:gd name="T2" fmla="*/ 0 w 43"/>
                  <a:gd name="T3" fmla="*/ 22 h 216"/>
                  <a:gd name="T4" fmla="*/ 21 w 43"/>
                  <a:gd name="T5" fmla="*/ 0 h 216"/>
                  <a:gd name="T6" fmla="*/ 21 w 43"/>
                  <a:gd name="T7" fmla="*/ 0 h 216"/>
                  <a:gd name="T8" fmla="*/ 43 w 43"/>
                  <a:gd name="T9" fmla="*/ 22 h 216"/>
                  <a:gd name="T10" fmla="*/ 43 w 43"/>
                  <a:gd name="T11" fmla="*/ 195 h 216"/>
                  <a:gd name="T12" fmla="*/ 21 w 43"/>
                  <a:gd name="T13" fmla="*/ 216 h 216"/>
                  <a:gd name="T14" fmla="*/ 21 w 43"/>
                  <a:gd name="T15" fmla="*/ 216 h 216"/>
                  <a:gd name="T16" fmla="*/ 0 w 43"/>
                  <a:gd name="T17" fmla="*/ 19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16">
                    <a:moveTo>
                      <a:pt x="0" y="19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3" y="0"/>
                      <a:pt x="43" y="10"/>
                      <a:pt x="43" y="22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3" y="206"/>
                      <a:pt x="33" y="216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10" y="216"/>
                      <a:pt x="0" y="206"/>
                      <a:pt x="0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55"/>
              <p:cNvSpPr>
                <a:spLocks noChangeArrowheads="1"/>
              </p:cNvSpPr>
              <p:nvPr/>
            </p:nvSpPr>
            <p:spPr bwMode="auto">
              <a:xfrm>
                <a:off x="3279623" y="3096193"/>
                <a:ext cx="32222" cy="2521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56"/>
              <p:cNvSpPr>
                <a:spLocks/>
              </p:cNvSpPr>
              <p:nvPr/>
            </p:nvSpPr>
            <p:spPr bwMode="auto">
              <a:xfrm>
                <a:off x="3159141" y="3320345"/>
                <a:ext cx="273186" cy="79854"/>
              </a:xfrm>
              <a:custGeom>
                <a:avLst/>
                <a:gdLst>
                  <a:gd name="T0" fmla="*/ 0 w 131"/>
                  <a:gd name="T1" fmla="*/ 38 h 38"/>
                  <a:gd name="T2" fmla="*/ 23 w 131"/>
                  <a:gd name="T3" fmla="*/ 13 h 38"/>
                  <a:gd name="T4" fmla="*/ 65 w 131"/>
                  <a:gd name="T5" fmla="*/ 0 h 38"/>
                  <a:gd name="T6" fmla="*/ 108 w 131"/>
                  <a:gd name="T7" fmla="*/ 13 h 38"/>
                  <a:gd name="T8" fmla="*/ 131 w 131"/>
                  <a:gd name="T9" fmla="*/ 38 h 38"/>
                  <a:gd name="T10" fmla="*/ 115 w 131"/>
                  <a:gd name="T11" fmla="*/ 38 h 38"/>
                  <a:gd name="T12" fmla="*/ 100 w 131"/>
                  <a:gd name="T13" fmla="*/ 24 h 38"/>
                  <a:gd name="T14" fmla="*/ 65 w 131"/>
                  <a:gd name="T15" fmla="*/ 13 h 38"/>
                  <a:gd name="T16" fmla="*/ 30 w 131"/>
                  <a:gd name="T17" fmla="*/ 24 h 38"/>
                  <a:gd name="T18" fmla="*/ 16 w 131"/>
                  <a:gd name="T19" fmla="*/ 38 h 38"/>
                  <a:gd name="T20" fmla="*/ 0 w 131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38">
                    <a:moveTo>
                      <a:pt x="0" y="38"/>
                    </a:moveTo>
                    <a:cubicBezTo>
                      <a:pt x="5" y="28"/>
                      <a:pt x="13" y="19"/>
                      <a:pt x="23" y="13"/>
                    </a:cubicBezTo>
                    <a:cubicBezTo>
                      <a:pt x="35" y="5"/>
                      <a:pt x="49" y="0"/>
                      <a:pt x="65" y="0"/>
                    </a:cubicBezTo>
                    <a:cubicBezTo>
                      <a:pt x="81" y="0"/>
                      <a:pt x="96" y="5"/>
                      <a:pt x="108" y="13"/>
                    </a:cubicBezTo>
                    <a:cubicBezTo>
                      <a:pt x="117" y="19"/>
                      <a:pt x="125" y="28"/>
                      <a:pt x="131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3"/>
                      <a:pt x="106" y="28"/>
                      <a:pt x="100" y="24"/>
                    </a:cubicBezTo>
                    <a:cubicBezTo>
                      <a:pt x="90" y="17"/>
                      <a:pt x="78" y="13"/>
                      <a:pt x="65" y="13"/>
                    </a:cubicBezTo>
                    <a:cubicBezTo>
                      <a:pt x="52" y="13"/>
                      <a:pt x="40" y="17"/>
                      <a:pt x="30" y="24"/>
                    </a:cubicBezTo>
                    <a:cubicBezTo>
                      <a:pt x="25" y="28"/>
                      <a:pt x="20" y="33"/>
                      <a:pt x="16" y="38"/>
                    </a:cubicBez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57"/>
              <p:cNvSpPr>
                <a:spLocks/>
              </p:cNvSpPr>
              <p:nvPr/>
            </p:nvSpPr>
            <p:spPr bwMode="auto">
              <a:xfrm>
                <a:off x="3299236" y="2489583"/>
                <a:ext cx="102270" cy="117680"/>
              </a:xfrm>
              <a:custGeom>
                <a:avLst/>
                <a:gdLst>
                  <a:gd name="T0" fmla="*/ 0 w 73"/>
                  <a:gd name="T1" fmla="*/ 27 h 84"/>
                  <a:gd name="T2" fmla="*/ 7 w 73"/>
                  <a:gd name="T3" fmla="*/ 0 h 84"/>
                  <a:gd name="T4" fmla="*/ 73 w 73"/>
                  <a:gd name="T5" fmla="*/ 70 h 84"/>
                  <a:gd name="T6" fmla="*/ 71 w 73"/>
                  <a:gd name="T7" fmla="*/ 84 h 84"/>
                  <a:gd name="T8" fmla="*/ 0 w 73"/>
                  <a:gd name="T9" fmla="*/ 2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84">
                    <a:moveTo>
                      <a:pt x="0" y="27"/>
                    </a:moveTo>
                    <a:lnTo>
                      <a:pt x="7" y="0"/>
                    </a:lnTo>
                    <a:lnTo>
                      <a:pt x="73" y="70"/>
                    </a:lnTo>
                    <a:lnTo>
                      <a:pt x="71" y="84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58"/>
              <p:cNvSpPr>
                <a:spLocks/>
              </p:cNvSpPr>
              <p:nvPr/>
            </p:nvSpPr>
            <p:spPr bwMode="auto">
              <a:xfrm>
                <a:off x="4271496" y="2921075"/>
                <a:ext cx="495936" cy="120482"/>
              </a:xfrm>
              <a:custGeom>
                <a:avLst/>
                <a:gdLst>
                  <a:gd name="T0" fmla="*/ 227 w 237"/>
                  <a:gd name="T1" fmla="*/ 0 h 58"/>
                  <a:gd name="T2" fmla="*/ 42 w 237"/>
                  <a:gd name="T3" fmla="*/ 0 h 58"/>
                  <a:gd name="T4" fmla="*/ 42 w 237"/>
                  <a:gd name="T5" fmla="*/ 58 h 58"/>
                  <a:gd name="T6" fmla="*/ 181 w 237"/>
                  <a:gd name="T7" fmla="*/ 58 h 58"/>
                  <a:gd name="T8" fmla="*/ 227 w 23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58">
                    <a:moveTo>
                      <a:pt x="227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6" y="58"/>
                      <a:pt x="42" y="58"/>
                    </a:cubicBezTo>
                    <a:cubicBezTo>
                      <a:pt x="181" y="58"/>
                      <a:pt x="181" y="58"/>
                      <a:pt x="181" y="58"/>
                    </a:cubicBezTo>
                    <a:cubicBezTo>
                      <a:pt x="228" y="58"/>
                      <a:pt x="237" y="27"/>
                      <a:pt x="2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59"/>
              <p:cNvSpPr>
                <a:spLocks/>
              </p:cNvSpPr>
              <p:nvPr/>
            </p:nvSpPr>
            <p:spPr bwMode="auto">
              <a:xfrm>
                <a:off x="4543280" y="2446153"/>
                <a:ext cx="102270" cy="145699"/>
              </a:xfrm>
              <a:custGeom>
                <a:avLst/>
                <a:gdLst>
                  <a:gd name="T0" fmla="*/ 51 w 73"/>
                  <a:gd name="T1" fmla="*/ 0 h 104"/>
                  <a:gd name="T2" fmla="*/ 0 w 73"/>
                  <a:gd name="T3" fmla="*/ 15 h 104"/>
                  <a:gd name="T4" fmla="*/ 14 w 73"/>
                  <a:gd name="T5" fmla="*/ 104 h 104"/>
                  <a:gd name="T6" fmla="*/ 73 w 73"/>
                  <a:gd name="T7" fmla="*/ 88 h 104"/>
                  <a:gd name="T8" fmla="*/ 51 w 73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4">
                    <a:moveTo>
                      <a:pt x="51" y="0"/>
                    </a:moveTo>
                    <a:lnTo>
                      <a:pt x="0" y="15"/>
                    </a:lnTo>
                    <a:lnTo>
                      <a:pt x="14" y="104"/>
                    </a:lnTo>
                    <a:lnTo>
                      <a:pt x="73" y="88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60"/>
              <p:cNvSpPr>
                <a:spLocks/>
              </p:cNvSpPr>
              <p:nvPr/>
            </p:nvSpPr>
            <p:spPr bwMode="auto">
              <a:xfrm>
                <a:off x="4554488" y="2506394"/>
                <a:ext cx="200336" cy="456709"/>
              </a:xfrm>
              <a:custGeom>
                <a:avLst/>
                <a:gdLst>
                  <a:gd name="T0" fmla="*/ 0 w 96"/>
                  <a:gd name="T1" fmla="*/ 43 h 218"/>
                  <a:gd name="T2" fmla="*/ 11 w 96"/>
                  <a:gd name="T3" fmla="*/ 198 h 218"/>
                  <a:gd name="T4" fmla="*/ 96 w 96"/>
                  <a:gd name="T5" fmla="*/ 218 h 218"/>
                  <a:gd name="T6" fmla="*/ 44 w 96"/>
                  <a:gd name="T7" fmla="*/ 0 h 218"/>
                  <a:gd name="T8" fmla="*/ 0 w 96"/>
                  <a:gd name="T9" fmla="*/ 4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18">
                    <a:moveTo>
                      <a:pt x="0" y="43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43" y="198"/>
                      <a:pt x="65" y="208"/>
                      <a:pt x="96" y="218"/>
                    </a:cubicBezTo>
                    <a:cubicBezTo>
                      <a:pt x="93" y="144"/>
                      <a:pt x="76" y="65"/>
                      <a:pt x="44" y="0"/>
                    </a:cubicBezTo>
                    <a:cubicBezTo>
                      <a:pt x="31" y="17"/>
                      <a:pt x="8" y="44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61"/>
              <p:cNvSpPr>
                <a:spLocks/>
              </p:cNvSpPr>
              <p:nvPr/>
            </p:nvSpPr>
            <p:spPr bwMode="auto">
              <a:xfrm>
                <a:off x="4201448" y="2688517"/>
                <a:ext cx="70047" cy="29420"/>
              </a:xfrm>
              <a:custGeom>
                <a:avLst/>
                <a:gdLst>
                  <a:gd name="T0" fmla="*/ 1 w 34"/>
                  <a:gd name="T1" fmla="*/ 0 h 14"/>
                  <a:gd name="T2" fmla="*/ 22 w 34"/>
                  <a:gd name="T3" fmla="*/ 4 h 14"/>
                  <a:gd name="T4" fmla="*/ 34 w 34"/>
                  <a:gd name="T5" fmla="*/ 12 h 14"/>
                  <a:gd name="T6" fmla="*/ 22 w 34"/>
                  <a:gd name="T7" fmla="*/ 14 h 14"/>
                  <a:gd name="T8" fmla="*/ 8 w 34"/>
                  <a:gd name="T9" fmla="*/ 10 h 14"/>
                  <a:gd name="T10" fmla="*/ 1 w 3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4">
                    <a:moveTo>
                      <a:pt x="1" y="0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4" y="4"/>
                      <a:pt x="34" y="9"/>
                      <a:pt x="34" y="12"/>
                    </a:cubicBezTo>
                    <a:cubicBezTo>
                      <a:pt x="34" y="14"/>
                      <a:pt x="25" y="14"/>
                      <a:pt x="22" y="1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0" y="8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62"/>
              <p:cNvSpPr>
                <a:spLocks/>
              </p:cNvSpPr>
              <p:nvPr/>
            </p:nvSpPr>
            <p:spPr bwMode="auto">
              <a:xfrm>
                <a:off x="4177633" y="2705329"/>
                <a:ext cx="127487" cy="72849"/>
              </a:xfrm>
              <a:custGeom>
                <a:avLst/>
                <a:gdLst>
                  <a:gd name="T0" fmla="*/ 7 w 61"/>
                  <a:gd name="T1" fmla="*/ 9 h 35"/>
                  <a:gd name="T2" fmla="*/ 6 w 61"/>
                  <a:gd name="T3" fmla="*/ 9 h 35"/>
                  <a:gd name="T4" fmla="*/ 9 w 61"/>
                  <a:gd name="T5" fmla="*/ 18 h 35"/>
                  <a:gd name="T6" fmla="*/ 11 w 61"/>
                  <a:gd name="T7" fmla="*/ 27 h 35"/>
                  <a:gd name="T8" fmla="*/ 14 w 61"/>
                  <a:gd name="T9" fmla="*/ 35 h 35"/>
                  <a:gd name="T10" fmla="*/ 35 w 61"/>
                  <a:gd name="T11" fmla="*/ 35 h 35"/>
                  <a:gd name="T12" fmla="*/ 52 w 61"/>
                  <a:gd name="T13" fmla="*/ 29 h 35"/>
                  <a:gd name="T14" fmla="*/ 50 w 61"/>
                  <a:gd name="T15" fmla="*/ 5 h 35"/>
                  <a:gd name="T16" fmla="*/ 40 w 61"/>
                  <a:gd name="T17" fmla="*/ 0 h 35"/>
                  <a:gd name="T18" fmla="*/ 7 w 61"/>
                  <a:gd name="T19" fmla="*/ 0 h 35"/>
                  <a:gd name="T20" fmla="*/ 7 w 61"/>
                  <a:gd name="T21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35">
                    <a:moveTo>
                      <a:pt x="7" y="9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3" y="11"/>
                      <a:pt x="5" y="17"/>
                      <a:pt x="9" y="18"/>
                    </a:cubicBezTo>
                    <a:cubicBezTo>
                      <a:pt x="6" y="20"/>
                      <a:pt x="7" y="26"/>
                      <a:pt x="11" y="27"/>
                    </a:cubicBezTo>
                    <a:cubicBezTo>
                      <a:pt x="8" y="29"/>
                      <a:pt x="10" y="35"/>
                      <a:pt x="1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1" y="35"/>
                      <a:pt x="49" y="32"/>
                      <a:pt x="52" y="29"/>
                    </a:cubicBezTo>
                    <a:cubicBezTo>
                      <a:pt x="61" y="22"/>
                      <a:pt x="55" y="8"/>
                      <a:pt x="50" y="5"/>
                    </a:cubicBezTo>
                    <a:cubicBezTo>
                      <a:pt x="46" y="2"/>
                      <a:pt x="43" y="0"/>
                      <a:pt x="4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1" y="9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63"/>
              <p:cNvSpPr>
                <a:spLocks noEditPoints="1"/>
              </p:cNvSpPr>
              <p:nvPr/>
            </p:nvSpPr>
            <p:spPr bwMode="auto">
              <a:xfrm>
                <a:off x="4190241" y="2723541"/>
                <a:ext cx="25217" cy="37826"/>
              </a:xfrm>
              <a:custGeom>
                <a:avLst/>
                <a:gdLst>
                  <a:gd name="T0" fmla="*/ 12 w 12"/>
                  <a:gd name="T1" fmla="*/ 18 h 18"/>
                  <a:gd name="T2" fmla="*/ 4 w 12"/>
                  <a:gd name="T3" fmla="*/ 18 h 18"/>
                  <a:gd name="T4" fmla="*/ 5 w 12"/>
                  <a:gd name="T5" fmla="*/ 18 h 18"/>
                  <a:gd name="T6" fmla="*/ 4 w 12"/>
                  <a:gd name="T7" fmla="*/ 17 h 18"/>
                  <a:gd name="T8" fmla="*/ 12 w 12"/>
                  <a:gd name="T9" fmla="*/ 18 h 18"/>
                  <a:gd name="T10" fmla="*/ 0 w 12"/>
                  <a:gd name="T11" fmla="*/ 0 h 18"/>
                  <a:gd name="T12" fmla="*/ 0 w 12"/>
                  <a:gd name="T13" fmla="*/ 1 h 18"/>
                  <a:gd name="T14" fmla="*/ 11 w 12"/>
                  <a:gd name="T15" fmla="*/ 0 h 18"/>
                  <a:gd name="T16" fmla="*/ 0 w 12"/>
                  <a:gd name="T17" fmla="*/ 0 h 18"/>
                  <a:gd name="T18" fmla="*/ 0 w 12"/>
                  <a:gd name="T19" fmla="*/ 0 h 18"/>
                  <a:gd name="T20" fmla="*/ 2 w 12"/>
                  <a:gd name="T21" fmla="*/ 8 h 18"/>
                  <a:gd name="T22" fmla="*/ 3 w 12"/>
                  <a:gd name="T23" fmla="*/ 9 h 18"/>
                  <a:gd name="T24" fmla="*/ 3 w 12"/>
                  <a:gd name="T25" fmla="*/ 9 h 18"/>
                  <a:gd name="T26" fmla="*/ 12 w 12"/>
                  <a:gd name="T27" fmla="*/ 9 h 18"/>
                  <a:gd name="T28" fmla="*/ 2 w 12"/>
                  <a:gd name="T2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cubicBezTo>
                      <a:pt x="12" y="18"/>
                      <a:pt x="8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4" y="18"/>
                      <a:pt x="4" y="17"/>
                    </a:cubicBezTo>
                    <a:cubicBezTo>
                      <a:pt x="8" y="18"/>
                      <a:pt x="12" y="18"/>
                      <a:pt x="12" y="18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1"/>
                      <a:pt x="11" y="0"/>
                      <a:pt x="11" y="0"/>
                    </a:cubicBezTo>
                    <a:cubicBezTo>
                      <a:pt x="11" y="0"/>
                      <a:pt x="4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2" y="8"/>
                    </a:moveTo>
                    <a:cubicBezTo>
                      <a:pt x="2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7" y="9"/>
                      <a:pt x="12" y="9"/>
                      <a:pt x="12" y="9"/>
                    </a:cubicBezTo>
                    <a:cubicBezTo>
                      <a:pt x="12" y="9"/>
                      <a:pt x="6" y="9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auto">
              <a:xfrm>
                <a:off x="4292510" y="2524606"/>
                <a:ext cx="385262" cy="261978"/>
              </a:xfrm>
              <a:custGeom>
                <a:avLst/>
                <a:gdLst>
                  <a:gd name="T0" fmla="*/ 131 w 184"/>
                  <a:gd name="T1" fmla="*/ 23 h 125"/>
                  <a:gd name="T2" fmla="*/ 83 w 184"/>
                  <a:gd name="T3" fmla="*/ 83 h 125"/>
                  <a:gd name="T4" fmla="*/ 0 w 184"/>
                  <a:gd name="T5" fmla="*/ 83 h 125"/>
                  <a:gd name="T6" fmla="*/ 0 w 184"/>
                  <a:gd name="T7" fmla="*/ 124 h 125"/>
                  <a:gd name="T8" fmla="*/ 90 w 184"/>
                  <a:gd name="T9" fmla="*/ 125 h 125"/>
                  <a:gd name="T10" fmla="*/ 117 w 184"/>
                  <a:gd name="T11" fmla="*/ 108 h 125"/>
                  <a:gd name="T12" fmla="*/ 165 w 184"/>
                  <a:gd name="T13" fmla="*/ 52 h 125"/>
                  <a:gd name="T14" fmla="*/ 131 w 184"/>
                  <a:gd name="T15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125">
                    <a:moveTo>
                      <a:pt x="131" y="23"/>
                    </a:moveTo>
                    <a:cubicBezTo>
                      <a:pt x="83" y="83"/>
                      <a:pt x="83" y="83"/>
                      <a:pt x="83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105" y="125"/>
                      <a:pt x="113" y="113"/>
                      <a:pt x="117" y="108"/>
                    </a:cubicBezTo>
                    <a:cubicBezTo>
                      <a:pt x="165" y="52"/>
                      <a:pt x="165" y="52"/>
                      <a:pt x="165" y="52"/>
                    </a:cubicBezTo>
                    <a:cubicBezTo>
                      <a:pt x="184" y="29"/>
                      <a:pt x="149" y="0"/>
                      <a:pt x="1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auto">
              <a:xfrm>
                <a:off x="4268694" y="2958900"/>
                <a:ext cx="147100" cy="326421"/>
              </a:xfrm>
              <a:custGeom>
                <a:avLst/>
                <a:gdLst>
                  <a:gd name="T0" fmla="*/ 61 w 71"/>
                  <a:gd name="T1" fmla="*/ 3 h 156"/>
                  <a:gd name="T2" fmla="*/ 23 w 71"/>
                  <a:gd name="T3" fmla="*/ 3 h 156"/>
                  <a:gd name="T4" fmla="*/ 15 w 71"/>
                  <a:gd name="T5" fmla="*/ 6 h 156"/>
                  <a:gd name="T6" fmla="*/ 1 w 71"/>
                  <a:gd name="T7" fmla="*/ 146 h 156"/>
                  <a:gd name="T8" fmla="*/ 10 w 71"/>
                  <a:gd name="T9" fmla="*/ 156 h 156"/>
                  <a:gd name="T10" fmla="*/ 49 w 71"/>
                  <a:gd name="T11" fmla="*/ 156 h 156"/>
                  <a:gd name="T12" fmla="*/ 58 w 71"/>
                  <a:gd name="T13" fmla="*/ 146 h 156"/>
                  <a:gd name="T14" fmla="*/ 71 w 71"/>
                  <a:gd name="T15" fmla="*/ 13 h 156"/>
                  <a:gd name="T16" fmla="*/ 61 w 71"/>
                  <a:gd name="T17" fmla="*/ 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56">
                    <a:moveTo>
                      <a:pt x="61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8" y="3"/>
                      <a:pt x="15" y="0"/>
                      <a:pt x="15" y="6"/>
                    </a:cubicBezTo>
                    <a:cubicBezTo>
                      <a:pt x="1" y="146"/>
                      <a:pt x="1" y="146"/>
                      <a:pt x="1" y="146"/>
                    </a:cubicBezTo>
                    <a:cubicBezTo>
                      <a:pt x="0" y="151"/>
                      <a:pt x="5" y="156"/>
                      <a:pt x="10" y="156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54" y="156"/>
                      <a:pt x="58" y="151"/>
                      <a:pt x="58" y="14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7"/>
                      <a:pt x="66" y="3"/>
                      <a:pt x="6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auto">
              <a:xfrm>
                <a:off x="4181835" y="3302133"/>
                <a:ext cx="211544" cy="98066"/>
              </a:xfrm>
              <a:custGeom>
                <a:avLst/>
                <a:gdLst>
                  <a:gd name="T0" fmla="*/ 94 w 101"/>
                  <a:gd name="T1" fmla="*/ 0 h 47"/>
                  <a:gd name="T2" fmla="*/ 99 w 101"/>
                  <a:gd name="T3" fmla="*/ 18 h 47"/>
                  <a:gd name="T4" fmla="*/ 97 w 101"/>
                  <a:gd name="T5" fmla="*/ 31 h 47"/>
                  <a:gd name="T6" fmla="*/ 86 w 101"/>
                  <a:gd name="T7" fmla="*/ 33 h 47"/>
                  <a:gd name="T8" fmla="*/ 82 w 101"/>
                  <a:gd name="T9" fmla="*/ 28 h 47"/>
                  <a:gd name="T10" fmla="*/ 52 w 101"/>
                  <a:gd name="T11" fmla="*/ 39 h 47"/>
                  <a:gd name="T12" fmla="*/ 20 w 101"/>
                  <a:gd name="T13" fmla="*/ 45 h 47"/>
                  <a:gd name="T14" fmla="*/ 1 w 101"/>
                  <a:gd name="T15" fmla="*/ 38 h 47"/>
                  <a:gd name="T16" fmla="*/ 32 w 101"/>
                  <a:gd name="T17" fmla="*/ 17 h 47"/>
                  <a:gd name="T18" fmla="*/ 49 w 101"/>
                  <a:gd name="T19" fmla="*/ 1 h 47"/>
                  <a:gd name="T20" fmla="*/ 51 w 101"/>
                  <a:gd name="T21" fmla="*/ 1 h 47"/>
                  <a:gd name="T22" fmla="*/ 90 w 101"/>
                  <a:gd name="T23" fmla="*/ 1 h 47"/>
                  <a:gd name="T24" fmla="*/ 94 w 101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7">
                    <a:moveTo>
                      <a:pt x="94" y="0"/>
                    </a:moveTo>
                    <a:cubicBezTo>
                      <a:pt x="97" y="7"/>
                      <a:pt x="99" y="14"/>
                      <a:pt x="99" y="18"/>
                    </a:cubicBezTo>
                    <a:cubicBezTo>
                      <a:pt x="100" y="25"/>
                      <a:pt x="101" y="31"/>
                      <a:pt x="97" y="31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4" y="34"/>
                      <a:pt x="82" y="31"/>
                      <a:pt x="82" y="28"/>
                    </a:cubicBezTo>
                    <a:cubicBezTo>
                      <a:pt x="76" y="28"/>
                      <a:pt x="66" y="37"/>
                      <a:pt x="52" y="39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3" y="47"/>
                      <a:pt x="2" y="46"/>
                      <a:pt x="1" y="38"/>
                    </a:cubicBezTo>
                    <a:cubicBezTo>
                      <a:pt x="0" y="30"/>
                      <a:pt x="19" y="24"/>
                      <a:pt x="32" y="17"/>
                    </a:cubicBezTo>
                    <a:cubicBezTo>
                      <a:pt x="38" y="14"/>
                      <a:pt x="43" y="8"/>
                      <a:pt x="49" y="1"/>
                    </a:cubicBezTo>
                    <a:cubicBezTo>
                      <a:pt x="49" y="1"/>
                      <a:pt x="50" y="1"/>
                      <a:pt x="51" y="1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1" y="1"/>
                      <a:pt x="93" y="1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68"/>
              <p:cNvSpPr>
                <a:spLocks/>
              </p:cNvSpPr>
              <p:nvPr/>
            </p:nvSpPr>
            <p:spPr bwMode="auto">
              <a:xfrm>
                <a:off x="4453619" y="3058368"/>
                <a:ext cx="410479" cy="88260"/>
              </a:xfrm>
              <a:custGeom>
                <a:avLst/>
                <a:gdLst>
                  <a:gd name="T0" fmla="*/ 175 w 196"/>
                  <a:gd name="T1" fmla="*/ 0 h 42"/>
                  <a:gd name="T2" fmla="*/ 21 w 196"/>
                  <a:gd name="T3" fmla="*/ 0 h 42"/>
                  <a:gd name="T4" fmla="*/ 0 w 196"/>
                  <a:gd name="T5" fmla="*/ 21 h 42"/>
                  <a:gd name="T6" fmla="*/ 0 w 196"/>
                  <a:gd name="T7" fmla="*/ 21 h 42"/>
                  <a:gd name="T8" fmla="*/ 21 w 196"/>
                  <a:gd name="T9" fmla="*/ 42 h 42"/>
                  <a:gd name="T10" fmla="*/ 175 w 196"/>
                  <a:gd name="T11" fmla="*/ 42 h 42"/>
                  <a:gd name="T12" fmla="*/ 196 w 196"/>
                  <a:gd name="T13" fmla="*/ 21 h 42"/>
                  <a:gd name="T14" fmla="*/ 196 w 196"/>
                  <a:gd name="T15" fmla="*/ 21 h 42"/>
                  <a:gd name="T16" fmla="*/ 175 w 19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42">
                    <a:moveTo>
                      <a:pt x="175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2"/>
                      <a:pt x="10" y="42"/>
                      <a:pt x="21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86" y="42"/>
                      <a:pt x="196" y="32"/>
                      <a:pt x="196" y="21"/>
                    </a:cubicBezTo>
                    <a:cubicBezTo>
                      <a:pt x="196" y="21"/>
                      <a:pt x="196" y="21"/>
                      <a:pt x="196" y="21"/>
                    </a:cubicBezTo>
                    <a:cubicBezTo>
                      <a:pt x="196" y="9"/>
                      <a:pt x="18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69"/>
              <p:cNvSpPr>
                <a:spLocks/>
              </p:cNvSpPr>
              <p:nvPr/>
            </p:nvSpPr>
            <p:spPr bwMode="auto">
              <a:xfrm>
                <a:off x="4775838" y="2694121"/>
                <a:ext cx="88260" cy="452507"/>
              </a:xfrm>
              <a:custGeom>
                <a:avLst/>
                <a:gdLst>
                  <a:gd name="T0" fmla="*/ 42 w 42"/>
                  <a:gd name="T1" fmla="*/ 195 h 216"/>
                  <a:gd name="T2" fmla="*/ 42 w 42"/>
                  <a:gd name="T3" fmla="*/ 22 h 216"/>
                  <a:gd name="T4" fmla="*/ 21 w 42"/>
                  <a:gd name="T5" fmla="*/ 0 h 216"/>
                  <a:gd name="T6" fmla="*/ 21 w 42"/>
                  <a:gd name="T7" fmla="*/ 0 h 216"/>
                  <a:gd name="T8" fmla="*/ 0 w 42"/>
                  <a:gd name="T9" fmla="*/ 22 h 216"/>
                  <a:gd name="T10" fmla="*/ 0 w 42"/>
                  <a:gd name="T11" fmla="*/ 195 h 216"/>
                  <a:gd name="T12" fmla="*/ 21 w 42"/>
                  <a:gd name="T13" fmla="*/ 216 h 216"/>
                  <a:gd name="T14" fmla="*/ 21 w 42"/>
                  <a:gd name="T15" fmla="*/ 216 h 216"/>
                  <a:gd name="T16" fmla="*/ 42 w 42"/>
                  <a:gd name="T17" fmla="*/ 19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16">
                    <a:moveTo>
                      <a:pt x="42" y="195"/>
                    </a:move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10"/>
                      <a:pt x="3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06"/>
                      <a:pt x="9" y="216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32" y="216"/>
                      <a:pt x="42" y="206"/>
                      <a:pt x="4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70"/>
              <p:cNvSpPr>
                <a:spLocks noChangeArrowheads="1"/>
              </p:cNvSpPr>
              <p:nvPr/>
            </p:nvSpPr>
            <p:spPr bwMode="auto">
              <a:xfrm>
                <a:off x="4644148" y="3096193"/>
                <a:ext cx="29420" cy="2521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71"/>
              <p:cNvSpPr>
                <a:spLocks/>
              </p:cNvSpPr>
              <p:nvPr/>
            </p:nvSpPr>
            <p:spPr bwMode="auto">
              <a:xfrm>
                <a:off x="4522266" y="3320345"/>
                <a:ext cx="271784" cy="79854"/>
              </a:xfrm>
              <a:custGeom>
                <a:avLst/>
                <a:gdLst>
                  <a:gd name="T0" fmla="*/ 130 w 130"/>
                  <a:gd name="T1" fmla="*/ 38 h 38"/>
                  <a:gd name="T2" fmla="*/ 108 w 130"/>
                  <a:gd name="T3" fmla="*/ 13 h 38"/>
                  <a:gd name="T4" fmla="*/ 65 w 130"/>
                  <a:gd name="T5" fmla="*/ 0 h 38"/>
                  <a:gd name="T6" fmla="*/ 22 w 130"/>
                  <a:gd name="T7" fmla="*/ 13 h 38"/>
                  <a:gd name="T8" fmla="*/ 0 w 130"/>
                  <a:gd name="T9" fmla="*/ 38 h 38"/>
                  <a:gd name="T10" fmla="*/ 16 w 130"/>
                  <a:gd name="T11" fmla="*/ 38 h 38"/>
                  <a:gd name="T12" fmla="*/ 30 w 130"/>
                  <a:gd name="T13" fmla="*/ 24 h 38"/>
                  <a:gd name="T14" fmla="*/ 65 w 130"/>
                  <a:gd name="T15" fmla="*/ 13 h 38"/>
                  <a:gd name="T16" fmla="*/ 100 w 130"/>
                  <a:gd name="T17" fmla="*/ 24 h 38"/>
                  <a:gd name="T18" fmla="*/ 114 w 130"/>
                  <a:gd name="T19" fmla="*/ 38 h 38"/>
                  <a:gd name="T20" fmla="*/ 130 w 130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38">
                    <a:moveTo>
                      <a:pt x="130" y="38"/>
                    </a:moveTo>
                    <a:cubicBezTo>
                      <a:pt x="125" y="28"/>
                      <a:pt x="117" y="19"/>
                      <a:pt x="108" y="13"/>
                    </a:cubicBezTo>
                    <a:cubicBezTo>
                      <a:pt x="95" y="5"/>
                      <a:pt x="81" y="0"/>
                      <a:pt x="65" y="0"/>
                    </a:cubicBezTo>
                    <a:cubicBezTo>
                      <a:pt x="49" y="0"/>
                      <a:pt x="35" y="5"/>
                      <a:pt x="22" y="13"/>
                    </a:cubicBezTo>
                    <a:cubicBezTo>
                      <a:pt x="13" y="19"/>
                      <a:pt x="5" y="28"/>
                      <a:pt x="0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20" y="33"/>
                      <a:pt x="25" y="28"/>
                      <a:pt x="30" y="24"/>
                    </a:cubicBezTo>
                    <a:cubicBezTo>
                      <a:pt x="40" y="17"/>
                      <a:pt x="52" y="13"/>
                      <a:pt x="65" y="13"/>
                    </a:cubicBezTo>
                    <a:cubicBezTo>
                      <a:pt x="78" y="13"/>
                      <a:pt x="90" y="17"/>
                      <a:pt x="100" y="24"/>
                    </a:cubicBezTo>
                    <a:cubicBezTo>
                      <a:pt x="105" y="28"/>
                      <a:pt x="110" y="33"/>
                      <a:pt x="114" y="38"/>
                    </a:cubicBezTo>
                    <a:lnTo>
                      <a:pt x="13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72"/>
              <p:cNvSpPr>
                <a:spLocks/>
              </p:cNvSpPr>
              <p:nvPr/>
            </p:nvSpPr>
            <p:spPr bwMode="auto">
              <a:xfrm>
                <a:off x="4551686" y="2489583"/>
                <a:ext cx="100868" cy="117680"/>
              </a:xfrm>
              <a:custGeom>
                <a:avLst/>
                <a:gdLst>
                  <a:gd name="T0" fmla="*/ 72 w 72"/>
                  <a:gd name="T1" fmla="*/ 27 h 84"/>
                  <a:gd name="T2" fmla="*/ 64 w 72"/>
                  <a:gd name="T3" fmla="*/ 0 h 84"/>
                  <a:gd name="T4" fmla="*/ 0 w 72"/>
                  <a:gd name="T5" fmla="*/ 75 h 84"/>
                  <a:gd name="T6" fmla="*/ 0 w 72"/>
                  <a:gd name="T7" fmla="*/ 84 h 84"/>
                  <a:gd name="T8" fmla="*/ 72 w 72"/>
                  <a:gd name="T9" fmla="*/ 2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4">
                    <a:moveTo>
                      <a:pt x="72" y="27"/>
                    </a:moveTo>
                    <a:lnTo>
                      <a:pt x="64" y="0"/>
                    </a:lnTo>
                    <a:lnTo>
                      <a:pt x="0" y="75"/>
                    </a:lnTo>
                    <a:lnTo>
                      <a:pt x="0" y="84"/>
                    </a:lnTo>
                    <a:lnTo>
                      <a:pt x="7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73"/>
              <p:cNvSpPr>
                <a:spLocks/>
              </p:cNvSpPr>
              <p:nvPr/>
            </p:nvSpPr>
            <p:spPr bwMode="auto">
              <a:xfrm>
                <a:off x="4427002" y="2196784"/>
                <a:ext cx="254973" cy="302605"/>
              </a:xfrm>
              <a:custGeom>
                <a:avLst/>
                <a:gdLst>
                  <a:gd name="T0" fmla="*/ 36 w 122"/>
                  <a:gd name="T1" fmla="*/ 140 h 145"/>
                  <a:gd name="T2" fmla="*/ 78 w 122"/>
                  <a:gd name="T3" fmla="*/ 23 h 145"/>
                  <a:gd name="T4" fmla="*/ 93 w 122"/>
                  <a:gd name="T5" fmla="*/ 119 h 145"/>
                  <a:gd name="T6" fmla="*/ 36 w 122"/>
                  <a:gd name="T7" fmla="*/ 14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45">
                    <a:moveTo>
                      <a:pt x="36" y="140"/>
                    </a:moveTo>
                    <a:cubicBezTo>
                      <a:pt x="0" y="129"/>
                      <a:pt x="3" y="0"/>
                      <a:pt x="78" y="23"/>
                    </a:cubicBezTo>
                    <a:cubicBezTo>
                      <a:pt x="122" y="37"/>
                      <a:pt x="117" y="89"/>
                      <a:pt x="93" y="119"/>
                    </a:cubicBezTo>
                    <a:cubicBezTo>
                      <a:pt x="78" y="137"/>
                      <a:pt x="52" y="145"/>
                      <a:pt x="36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74"/>
              <p:cNvSpPr>
                <a:spLocks/>
              </p:cNvSpPr>
              <p:nvPr/>
            </p:nvSpPr>
            <p:spPr bwMode="auto">
              <a:xfrm>
                <a:off x="4581106" y="2350888"/>
                <a:ext cx="42028" cy="70047"/>
              </a:xfrm>
              <a:custGeom>
                <a:avLst/>
                <a:gdLst>
                  <a:gd name="T0" fmla="*/ 12 w 20"/>
                  <a:gd name="T1" fmla="*/ 1 h 33"/>
                  <a:gd name="T2" fmla="*/ 1 w 20"/>
                  <a:gd name="T3" fmla="*/ 16 h 33"/>
                  <a:gd name="T4" fmla="*/ 8 w 20"/>
                  <a:gd name="T5" fmla="*/ 33 h 33"/>
                  <a:gd name="T6" fmla="*/ 19 w 20"/>
                  <a:gd name="T7" fmla="*/ 18 h 33"/>
                  <a:gd name="T8" fmla="*/ 12 w 20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12" y="1"/>
                    </a:moveTo>
                    <a:cubicBezTo>
                      <a:pt x="7" y="0"/>
                      <a:pt x="2" y="7"/>
                      <a:pt x="1" y="16"/>
                    </a:cubicBezTo>
                    <a:cubicBezTo>
                      <a:pt x="0" y="25"/>
                      <a:pt x="3" y="32"/>
                      <a:pt x="8" y="33"/>
                    </a:cubicBezTo>
                    <a:cubicBezTo>
                      <a:pt x="13" y="33"/>
                      <a:pt x="18" y="27"/>
                      <a:pt x="19" y="18"/>
                    </a:cubicBezTo>
                    <a:cubicBezTo>
                      <a:pt x="20" y="9"/>
                      <a:pt x="17" y="1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 77"/>
              <p:cNvSpPr>
                <a:spLocks noChangeArrowheads="1"/>
              </p:cNvSpPr>
              <p:nvPr/>
            </p:nvSpPr>
            <p:spPr bwMode="auto">
              <a:xfrm>
                <a:off x="3785367" y="2851027"/>
                <a:ext cx="371252" cy="5617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78"/>
              <p:cNvSpPr>
                <a:spLocks/>
              </p:cNvSpPr>
              <p:nvPr/>
            </p:nvSpPr>
            <p:spPr bwMode="auto">
              <a:xfrm>
                <a:off x="4309322" y="2268233"/>
                <a:ext cx="40628" cy="95264"/>
              </a:xfrm>
              <a:custGeom>
                <a:avLst/>
                <a:gdLst>
                  <a:gd name="T0" fmla="*/ 14 w 19"/>
                  <a:gd name="T1" fmla="*/ 1 h 46"/>
                  <a:gd name="T2" fmla="*/ 14 w 19"/>
                  <a:gd name="T3" fmla="*/ 1 h 46"/>
                  <a:gd name="T4" fmla="*/ 18 w 19"/>
                  <a:gd name="T5" fmla="*/ 6 h 46"/>
                  <a:gd name="T6" fmla="*/ 10 w 19"/>
                  <a:gd name="T7" fmla="*/ 42 h 46"/>
                  <a:gd name="T8" fmla="*/ 4 w 19"/>
                  <a:gd name="T9" fmla="*/ 46 h 46"/>
                  <a:gd name="T10" fmla="*/ 4 w 19"/>
                  <a:gd name="T11" fmla="*/ 46 h 46"/>
                  <a:gd name="T12" fmla="*/ 1 w 19"/>
                  <a:gd name="T13" fmla="*/ 41 h 46"/>
                  <a:gd name="T14" fmla="*/ 8 w 19"/>
                  <a:gd name="T15" fmla="*/ 5 h 46"/>
                  <a:gd name="T16" fmla="*/ 14 w 19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6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7" y="1"/>
                      <a:pt x="19" y="3"/>
                      <a:pt x="18" y="6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4"/>
                      <a:pt x="7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2" y="46"/>
                      <a:pt x="0" y="43"/>
                      <a:pt x="1" y="4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2"/>
                      <a:pt x="12" y="0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79"/>
              <p:cNvSpPr>
                <a:spLocks/>
              </p:cNvSpPr>
              <p:nvPr/>
            </p:nvSpPr>
            <p:spPr bwMode="auto">
              <a:xfrm>
                <a:off x="4284105" y="2320067"/>
                <a:ext cx="82656" cy="130289"/>
              </a:xfrm>
              <a:custGeom>
                <a:avLst/>
                <a:gdLst>
                  <a:gd name="T0" fmla="*/ 4 w 39"/>
                  <a:gd name="T1" fmla="*/ 58 h 62"/>
                  <a:gd name="T2" fmla="*/ 25 w 39"/>
                  <a:gd name="T3" fmla="*/ 62 h 62"/>
                  <a:gd name="T4" fmla="*/ 34 w 39"/>
                  <a:gd name="T5" fmla="*/ 45 h 62"/>
                  <a:gd name="T6" fmla="*/ 33 w 39"/>
                  <a:gd name="T7" fmla="*/ 0 h 62"/>
                  <a:gd name="T8" fmla="*/ 18 w 39"/>
                  <a:gd name="T9" fmla="*/ 2 h 62"/>
                  <a:gd name="T10" fmla="*/ 0 w 39"/>
                  <a:gd name="T11" fmla="*/ 33 h 62"/>
                  <a:gd name="T12" fmla="*/ 4 w 39"/>
                  <a:gd name="T13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62">
                    <a:moveTo>
                      <a:pt x="4" y="58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9" y="35"/>
                      <a:pt x="35" y="11"/>
                      <a:pt x="33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80"/>
              <p:cNvSpPr>
                <a:spLocks/>
              </p:cNvSpPr>
              <p:nvPr/>
            </p:nvSpPr>
            <p:spPr bwMode="auto">
              <a:xfrm>
                <a:off x="4279901" y="2308860"/>
                <a:ext cx="40628" cy="92463"/>
              </a:xfrm>
              <a:custGeom>
                <a:avLst/>
                <a:gdLst>
                  <a:gd name="T0" fmla="*/ 5 w 19"/>
                  <a:gd name="T1" fmla="*/ 43 h 44"/>
                  <a:gd name="T2" fmla="*/ 9 w 19"/>
                  <a:gd name="T3" fmla="*/ 44 h 44"/>
                  <a:gd name="T4" fmla="*/ 10 w 19"/>
                  <a:gd name="T5" fmla="*/ 41 h 44"/>
                  <a:gd name="T6" fmla="*/ 18 w 19"/>
                  <a:gd name="T7" fmla="*/ 11 h 44"/>
                  <a:gd name="T8" fmla="*/ 16 w 19"/>
                  <a:gd name="T9" fmla="*/ 4 h 44"/>
                  <a:gd name="T10" fmla="*/ 10 w 19"/>
                  <a:gd name="T11" fmla="*/ 2 h 44"/>
                  <a:gd name="T12" fmla="*/ 1 w 19"/>
                  <a:gd name="T13" fmla="*/ 36 h 44"/>
                  <a:gd name="T14" fmla="*/ 5 w 19"/>
                  <a:gd name="T1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44">
                    <a:moveTo>
                      <a:pt x="5" y="43"/>
                    </a:moveTo>
                    <a:cubicBezTo>
                      <a:pt x="9" y="44"/>
                      <a:pt x="9" y="44"/>
                      <a:pt x="9" y="44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8"/>
                      <a:pt x="18" y="5"/>
                      <a:pt x="16" y="4"/>
                    </a:cubicBezTo>
                    <a:cubicBezTo>
                      <a:pt x="15" y="2"/>
                      <a:pt x="11" y="0"/>
                      <a:pt x="10" y="2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8"/>
                      <a:pt x="2" y="42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81"/>
              <p:cNvSpPr>
                <a:spLocks/>
              </p:cNvSpPr>
              <p:nvPr/>
            </p:nvSpPr>
            <p:spPr bwMode="auto">
              <a:xfrm>
                <a:off x="4299515" y="2311662"/>
                <a:ext cx="8406" cy="16811"/>
              </a:xfrm>
              <a:custGeom>
                <a:avLst/>
                <a:gdLst>
                  <a:gd name="T0" fmla="*/ 2 w 4"/>
                  <a:gd name="T1" fmla="*/ 0 h 8"/>
                  <a:gd name="T2" fmla="*/ 1 w 4"/>
                  <a:gd name="T3" fmla="*/ 1 h 8"/>
                  <a:gd name="T4" fmla="*/ 0 w 4"/>
                  <a:gd name="T5" fmla="*/ 7 h 8"/>
                  <a:gd name="T6" fmla="*/ 4 w 4"/>
                  <a:gd name="T7" fmla="*/ 2 h 8"/>
                  <a:gd name="T8" fmla="*/ 2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8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82"/>
              <p:cNvSpPr>
                <a:spLocks/>
              </p:cNvSpPr>
              <p:nvPr/>
            </p:nvSpPr>
            <p:spPr bwMode="auto">
              <a:xfrm>
                <a:off x="4333138" y="2371903"/>
                <a:ext cx="29420" cy="32222"/>
              </a:xfrm>
              <a:custGeom>
                <a:avLst/>
                <a:gdLst>
                  <a:gd name="T0" fmla="*/ 11 w 14"/>
                  <a:gd name="T1" fmla="*/ 1 h 15"/>
                  <a:gd name="T2" fmla="*/ 11 w 14"/>
                  <a:gd name="T3" fmla="*/ 1 h 15"/>
                  <a:gd name="T4" fmla="*/ 13 w 14"/>
                  <a:gd name="T5" fmla="*/ 6 h 15"/>
                  <a:gd name="T6" fmla="*/ 9 w 14"/>
                  <a:gd name="T7" fmla="*/ 12 h 15"/>
                  <a:gd name="T8" fmla="*/ 3 w 14"/>
                  <a:gd name="T9" fmla="*/ 14 h 15"/>
                  <a:gd name="T10" fmla="*/ 3 w 14"/>
                  <a:gd name="T11" fmla="*/ 14 h 15"/>
                  <a:gd name="T12" fmla="*/ 1 w 14"/>
                  <a:gd name="T13" fmla="*/ 8 h 15"/>
                  <a:gd name="T14" fmla="*/ 5 w 14"/>
                  <a:gd name="T15" fmla="*/ 2 h 15"/>
                  <a:gd name="T16" fmla="*/ 11 w 14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3" y="2"/>
                      <a:pt x="14" y="4"/>
                      <a:pt x="13" y="6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4"/>
                      <a:pt x="5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3"/>
                      <a:pt x="0" y="10"/>
                      <a:pt x="1" y="8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9" y="0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83"/>
              <p:cNvSpPr>
                <a:spLocks/>
              </p:cNvSpPr>
              <p:nvPr/>
            </p:nvSpPr>
            <p:spPr bwMode="auto">
              <a:xfrm>
                <a:off x="4328935" y="2342483"/>
                <a:ext cx="30821" cy="33623"/>
              </a:xfrm>
              <a:custGeom>
                <a:avLst/>
                <a:gdLst>
                  <a:gd name="T0" fmla="*/ 12 w 15"/>
                  <a:gd name="T1" fmla="*/ 1 h 16"/>
                  <a:gd name="T2" fmla="*/ 12 w 15"/>
                  <a:gd name="T3" fmla="*/ 1 h 16"/>
                  <a:gd name="T4" fmla="*/ 14 w 15"/>
                  <a:gd name="T5" fmla="*/ 7 h 16"/>
                  <a:gd name="T6" fmla="*/ 10 w 15"/>
                  <a:gd name="T7" fmla="*/ 13 h 16"/>
                  <a:gd name="T8" fmla="*/ 3 w 15"/>
                  <a:gd name="T9" fmla="*/ 15 h 16"/>
                  <a:gd name="T10" fmla="*/ 3 w 15"/>
                  <a:gd name="T11" fmla="*/ 15 h 16"/>
                  <a:gd name="T12" fmla="*/ 1 w 15"/>
                  <a:gd name="T13" fmla="*/ 9 h 16"/>
                  <a:gd name="T14" fmla="*/ 5 w 15"/>
                  <a:gd name="T15" fmla="*/ 3 h 16"/>
                  <a:gd name="T16" fmla="*/ 12 w 15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4" y="2"/>
                      <a:pt x="15" y="5"/>
                      <a:pt x="14" y="7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5" y="16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0"/>
                      <a:pt x="10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84"/>
              <p:cNvSpPr>
                <a:spLocks/>
              </p:cNvSpPr>
              <p:nvPr/>
            </p:nvSpPr>
            <p:spPr bwMode="auto">
              <a:xfrm>
                <a:off x="4330336" y="2355092"/>
                <a:ext cx="19613" cy="19613"/>
              </a:xfrm>
              <a:custGeom>
                <a:avLst/>
                <a:gdLst>
                  <a:gd name="T0" fmla="*/ 7 w 9"/>
                  <a:gd name="T1" fmla="*/ 1 h 9"/>
                  <a:gd name="T2" fmla="*/ 7 w 9"/>
                  <a:gd name="T3" fmla="*/ 1 h 9"/>
                  <a:gd name="T4" fmla="*/ 8 w 9"/>
                  <a:gd name="T5" fmla="*/ 6 h 9"/>
                  <a:gd name="T6" fmla="*/ 8 w 9"/>
                  <a:gd name="T7" fmla="*/ 7 h 9"/>
                  <a:gd name="T8" fmla="*/ 2 w 9"/>
                  <a:gd name="T9" fmla="*/ 8 h 9"/>
                  <a:gd name="T10" fmla="*/ 2 w 9"/>
                  <a:gd name="T11" fmla="*/ 8 h 9"/>
                  <a:gd name="T12" fmla="*/ 1 w 9"/>
                  <a:gd name="T13" fmla="*/ 3 h 9"/>
                  <a:gd name="T14" fmla="*/ 1 w 9"/>
                  <a:gd name="T15" fmla="*/ 2 h 9"/>
                  <a:gd name="T16" fmla="*/ 7 w 9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9" y="2"/>
                      <a:pt x="9" y="4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8"/>
                      <a:pt x="4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85"/>
              <p:cNvSpPr>
                <a:spLocks/>
              </p:cNvSpPr>
              <p:nvPr/>
            </p:nvSpPr>
            <p:spPr bwMode="auto">
              <a:xfrm>
                <a:off x="4334539" y="2384511"/>
                <a:ext cx="19613" cy="16811"/>
              </a:xfrm>
              <a:custGeom>
                <a:avLst/>
                <a:gdLst>
                  <a:gd name="T0" fmla="*/ 6 w 9"/>
                  <a:gd name="T1" fmla="*/ 1 h 8"/>
                  <a:gd name="T2" fmla="*/ 6 w 9"/>
                  <a:gd name="T3" fmla="*/ 1 h 8"/>
                  <a:gd name="T4" fmla="*/ 7 w 9"/>
                  <a:gd name="T5" fmla="*/ 5 h 8"/>
                  <a:gd name="T6" fmla="*/ 7 w 9"/>
                  <a:gd name="T7" fmla="*/ 6 h 8"/>
                  <a:gd name="T8" fmla="*/ 2 w 9"/>
                  <a:gd name="T9" fmla="*/ 7 h 8"/>
                  <a:gd name="T10" fmla="*/ 2 w 9"/>
                  <a:gd name="T11" fmla="*/ 7 h 8"/>
                  <a:gd name="T12" fmla="*/ 1 w 9"/>
                  <a:gd name="T13" fmla="*/ 2 h 8"/>
                  <a:gd name="T14" fmla="*/ 1 w 9"/>
                  <a:gd name="T15" fmla="*/ 2 h 8"/>
                  <a:gd name="T16" fmla="*/ 6 w 9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9" y="3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4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86"/>
              <p:cNvSpPr>
                <a:spLocks/>
              </p:cNvSpPr>
              <p:nvPr/>
            </p:nvSpPr>
            <p:spPr bwMode="auto">
              <a:xfrm>
                <a:off x="4324732" y="2311662"/>
                <a:ext cx="30821" cy="33623"/>
              </a:xfrm>
              <a:custGeom>
                <a:avLst/>
                <a:gdLst>
                  <a:gd name="T0" fmla="*/ 12 w 15"/>
                  <a:gd name="T1" fmla="*/ 1 h 16"/>
                  <a:gd name="T2" fmla="*/ 12 w 15"/>
                  <a:gd name="T3" fmla="*/ 1 h 16"/>
                  <a:gd name="T4" fmla="*/ 14 w 15"/>
                  <a:gd name="T5" fmla="*/ 7 h 16"/>
                  <a:gd name="T6" fmla="*/ 10 w 15"/>
                  <a:gd name="T7" fmla="*/ 13 h 16"/>
                  <a:gd name="T8" fmla="*/ 3 w 15"/>
                  <a:gd name="T9" fmla="*/ 15 h 16"/>
                  <a:gd name="T10" fmla="*/ 3 w 15"/>
                  <a:gd name="T11" fmla="*/ 15 h 16"/>
                  <a:gd name="T12" fmla="*/ 1 w 15"/>
                  <a:gd name="T13" fmla="*/ 9 h 16"/>
                  <a:gd name="T14" fmla="*/ 5 w 15"/>
                  <a:gd name="T15" fmla="*/ 3 h 16"/>
                  <a:gd name="T16" fmla="*/ 12 w 15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4" y="3"/>
                      <a:pt x="15" y="5"/>
                      <a:pt x="14" y="7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5" y="16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4"/>
                      <a:pt x="0" y="11"/>
                      <a:pt x="1" y="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1"/>
                      <a:pt x="10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87"/>
              <p:cNvSpPr>
                <a:spLocks/>
              </p:cNvSpPr>
              <p:nvPr/>
            </p:nvSpPr>
            <p:spPr bwMode="auto">
              <a:xfrm>
                <a:off x="4326133" y="2325671"/>
                <a:ext cx="19613" cy="16811"/>
              </a:xfrm>
              <a:custGeom>
                <a:avLst/>
                <a:gdLst>
                  <a:gd name="T0" fmla="*/ 7 w 9"/>
                  <a:gd name="T1" fmla="*/ 1 h 8"/>
                  <a:gd name="T2" fmla="*/ 7 w 9"/>
                  <a:gd name="T3" fmla="*/ 1 h 8"/>
                  <a:gd name="T4" fmla="*/ 8 w 9"/>
                  <a:gd name="T5" fmla="*/ 5 h 8"/>
                  <a:gd name="T6" fmla="*/ 8 w 9"/>
                  <a:gd name="T7" fmla="*/ 6 h 8"/>
                  <a:gd name="T8" fmla="*/ 2 w 9"/>
                  <a:gd name="T9" fmla="*/ 7 h 8"/>
                  <a:gd name="T10" fmla="*/ 2 w 9"/>
                  <a:gd name="T11" fmla="*/ 7 h 8"/>
                  <a:gd name="T12" fmla="*/ 1 w 9"/>
                  <a:gd name="T13" fmla="*/ 2 h 8"/>
                  <a:gd name="T14" fmla="*/ 1 w 9"/>
                  <a:gd name="T15" fmla="*/ 2 h 8"/>
                  <a:gd name="T16" fmla="*/ 7 w 9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8"/>
                      <a:pt x="4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88"/>
              <p:cNvSpPr>
                <a:spLocks/>
              </p:cNvSpPr>
              <p:nvPr/>
            </p:nvSpPr>
            <p:spPr bwMode="auto">
              <a:xfrm>
                <a:off x="4284105" y="2371903"/>
                <a:ext cx="49034" cy="75651"/>
              </a:xfrm>
              <a:custGeom>
                <a:avLst/>
                <a:gdLst>
                  <a:gd name="T0" fmla="*/ 4 w 23"/>
                  <a:gd name="T1" fmla="*/ 33 h 36"/>
                  <a:gd name="T2" fmla="*/ 19 w 23"/>
                  <a:gd name="T3" fmla="*/ 36 h 36"/>
                  <a:gd name="T4" fmla="*/ 10 w 23"/>
                  <a:gd name="T5" fmla="*/ 2 h 36"/>
                  <a:gd name="T6" fmla="*/ 5 w 23"/>
                  <a:gd name="T7" fmla="*/ 0 h 36"/>
                  <a:gd name="T8" fmla="*/ 0 w 23"/>
                  <a:gd name="T9" fmla="*/ 8 h 36"/>
                  <a:gd name="T10" fmla="*/ 4 w 23"/>
                  <a:gd name="T1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6">
                    <a:moveTo>
                      <a:pt x="4" y="33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2" y="25"/>
                      <a:pt x="23" y="5"/>
                      <a:pt x="10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>
                <a:off x="4071160" y="2446153"/>
                <a:ext cx="282992" cy="194732"/>
              </a:xfrm>
              <a:custGeom>
                <a:avLst/>
                <a:gdLst>
                  <a:gd name="T0" fmla="*/ 9 w 135"/>
                  <a:gd name="T1" fmla="*/ 62 h 93"/>
                  <a:gd name="T2" fmla="*/ 0 w 135"/>
                  <a:gd name="T3" fmla="*/ 16 h 93"/>
                  <a:gd name="T4" fmla="*/ 84 w 135"/>
                  <a:gd name="T5" fmla="*/ 45 h 93"/>
                  <a:gd name="T6" fmla="*/ 98 w 135"/>
                  <a:gd name="T7" fmla="*/ 0 h 93"/>
                  <a:gd name="T8" fmla="*/ 98 w 135"/>
                  <a:gd name="T9" fmla="*/ 0 h 93"/>
                  <a:gd name="T10" fmla="*/ 135 w 135"/>
                  <a:gd name="T11" fmla="*/ 12 h 93"/>
                  <a:gd name="T12" fmla="*/ 135 w 135"/>
                  <a:gd name="T13" fmla="*/ 12 h 93"/>
                  <a:gd name="T14" fmla="*/ 114 w 135"/>
                  <a:gd name="T15" fmla="*/ 80 h 93"/>
                  <a:gd name="T16" fmla="*/ 94 w 135"/>
                  <a:gd name="T17" fmla="*/ 89 h 93"/>
                  <a:gd name="T18" fmla="*/ 9 w 135"/>
                  <a:gd name="T19" fmla="*/ 62 h 93"/>
                  <a:gd name="T20" fmla="*/ 9 w 135"/>
                  <a:gd name="T21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93">
                    <a:moveTo>
                      <a:pt x="9" y="6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4" y="42"/>
                      <a:pt x="84" y="45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14" y="80"/>
                      <a:pt x="114" y="80"/>
                      <a:pt x="114" y="80"/>
                    </a:cubicBezTo>
                    <a:cubicBezTo>
                      <a:pt x="110" y="93"/>
                      <a:pt x="99" y="91"/>
                      <a:pt x="94" y="89"/>
                    </a:cubicBezTo>
                    <a:cubicBezTo>
                      <a:pt x="66" y="80"/>
                      <a:pt x="37" y="71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84"/>
            <p:cNvGrpSpPr/>
            <p:nvPr/>
          </p:nvGrpSpPr>
          <p:grpSpPr>
            <a:xfrm>
              <a:off x="3971617" y="2576701"/>
              <a:ext cx="1197053" cy="351414"/>
              <a:chOff x="3299236" y="2426540"/>
              <a:chExt cx="1350516" cy="396468"/>
            </a:xfrm>
          </p:grpSpPr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3960485" y="2537215"/>
                <a:ext cx="29420" cy="28019"/>
              </a:xfrm>
              <a:custGeom>
                <a:avLst/>
                <a:gdLst>
                  <a:gd name="T0" fmla="*/ 2 w 14"/>
                  <a:gd name="T1" fmla="*/ 0 h 13"/>
                  <a:gd name="T2" fmla="*/ 12 w 14"/>
                  <a:gd name="T3" fmla="*/ 0 h 13"/>
                  <a:gd name="T4" fmla="*/ 12 w 14"/>
                  <a:gd name="T5" fmla="*/ 13 h 13"/>
                  <a:gd name="T6" fmla="*/ 2 w 14"/>
                  <a:gd name="T7" fmla="*/ 13 h 13"/>
                  <a:gd name="T8" fmla="*/ 2 w 1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4" y="5"/>
                      <a:pt x="14" y="9"/>
                      <a:pt x="1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oup 183"/>
              <p:cNvGrpSpPr/>
              <p:nvPr/>
            </p:nvGrpSpPr>
            <p:grpSpPr>
              <a:xfrm>
                <a:off x="3299236" y="2426540"/>
                <a:ext cx="1350516" cy="396468"/>
                <a:chOff x="3299236" y="2426540"/>
                <a:chExt cx="1350516" cy="396468"/>
              </a:xfrm>
              <a:solidFill>
                <a:srgbClr val="FFFFFF"/>
              </a:solidFill>
            </p:grpSpPr>
            <p:sp>
              <p:nvSpPr>
                <p:cNvPr id="14" name="Freeform 27"/>
                <p:cNvSpPr>
                  <a:spLocks/>
                </p:cNvSpPr>
                <p:nvPr/>
              </p:nvSpPr>
              <p:spPr bwMode="auto">
                <a:xfrm>
                  <a:off x="3960485" y="2490983"/>
                  <a:ext cx="29420" cy="49034"/>
                </a:xfrm>
                <a:custGeom>
                  <a:avLst/>
                  <a:gdLst>
                    <a:gd name="T0" fmla="*/ 12 w 14"/>
                    <a:gd name="T1" fmla="*/ 23 h 23"/>
                    <a:gd name="T2" fmla="*/ 14 w 14"/>
                    <a:gd name="T3" fmla="*/ 18 h 23"/>
                    <a:gd name="T4" fmla="*/ 7 w 14"/>
                    <a:gd name="T5" fmla="*/ 0 h 23"/>
                    <a:gd name="T6" fmla="*/ 0 w 14"/>
                    <a:gd name="T7" fmla="*/ 18 h 23"/>
                    <a:gd name="T8" fmla="*/ 2 w 14"/>
                    <a:gd name="T9" fmla="*/ 23 h 23"/>
                    <a:gd name="T10" fmla="*/ 12 w 14"/>
                    <a:gd name="T1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3">
                      <a:moveTo>
                        <a:pt x="12" y="23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5" y="23"/>
                        <a:pt x="9" y="23"/>
                        <a:pt x="1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5" name="Group 182"/>
                <p:cNvGrpSpPr/>
                <p:nvPr/>
              </p:nvGrpSpPr>
              <p:grpSpPr>
                <a:xfrm>
                  <a:off x="3299236" y="2426540"/>
                  <a:ext cx="1350516" cy="396468"/>
                  <a:chOff x="3299236" y="2426540"/>
                  <a:chExt cx="1350516" cy="396468"/>
                </a:xfrm>
                <a:grpFill/>
              </p:grpSpPr>
              <p:sp>
                <p:nvSpPr>
                  <p:cNvPr id="16" name="Freeform 29"/>
                  <p:cNvSpPr>
                    <a:spLocks/>
                  </p:cNvSpPr>
                  <p:nvPr/>
                </p:nvSpPr>
                <p:spPr bwMode="auto">
                  <a:xfrm>
                    <a:off x="3875027" y="2472771"/>
                    <a:ext cx="100868" cy="253572"/>
                  </a:xfrm>
                  <a:custGeom>
                    <a:avLst/>
                    <a:gdLst>
                      <a:gd name="T0" fmla="*/ 20 w 72"/>
                      <a:gd name="T1" fmla="*/ 0 h 181"/>
                      <a:gd name="T2" fmla="*/ 72 w 72"/>
                      <a:gd name="T3" fmla="*/ 181 h 181"/>
                      <a:gd name="T4" fmla="*/ 9 w 72"/>
                      <a:gd name="T5" fmla="*/ 78 h 181"/>
                      <a:gd name="T6" fmla="*/ 18 w 72"/>
                      <a:gd name="T7" fmla="*/ 60 h 181"/>
                      <a:gd name="T8" fmla="*/ 0 w 72"/>
                      <a:gd name="T9" fmla="*/ 46 h 181"/>
                      <a:gd name="T10" fmla="*/ 15 w 72"/>
                      <a:gd name="T11" fmla="*/ 2 h 181"/>
                      <a:gd name="T12" fmla="*/ 20 w 72"/>
                      <a:gd name="T13" fmla="*/ 0 h 1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2" h="181">
                        <a:moveTo>
                          <a:pt x="20" y="0"/>
                        </a:moveTo>
                        <a:lnTo>
                          <a:pt x="72" y="181"/>
                        </a:lnTo>
                        <a:lnTo>
                          <a:pt x="9" y="78"/>
                        </a:lnTo>
                        <a:lnTo>
                          <a:pt x="18" y="60"/>
                        </a:lnTo>
                        <a:lnTo>
                          <a:pt x="0" y="46"/>
                        </a:lnTo>
                        <a:lnTo>
                          <a:pt x="15" y="2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" name="Freeform 33"/>
                  <p:cNvSpPr>
                    <a:spLocks/>
                  </p:cNvSpPr>
                  <p:nvPr/>
                </p:nvSpPr>
                <p:spPr bwMode="auto">
                  <a:xfrm>
                    <a:off x="3975896" y="2471370"/>
                    <a:ext cx="99468" cy="254973"/>
                  </a:xfrm>
                  <a:custGeom>
                    <a:avLst/>
                    <a:gdLst>
                      <a:gd name="T0" fmla="*/ 49 w 71"/>
                      <a:gd name="T1" fmla="*/ 0 h 182"/>
                      <a:gd name="T2" fmla="*/ 0 w 71"/>
                      <a:gd name="T3" fmla="*/ 182 h 182"/>
                      <a:gd name="T4" fmla="*/ 62 w 71"/>
                      <a:gd name="T5" fmla="*/ 79 h 182"/>
                      <a:gd name="T6" fmla="*/ 53 w 71"/>
                      <a:gd name="T7" fmla="*/ 61 h 182"/>
                      <a:gd name="T8" fmla="*/ 71 w 71"/>
                      <a:gd name="T9" fmla="*/ 47 h 182"/>
                      <a:gd name="T10" fmla="*/ 59 w 71"/>
                      <a:gd name="T11" fmla="*/ 3 h 182"/>
                      <a:gd name="T12" fmla="*/ 49 w 71"/>
                      <a:gd name="T13" fmla="*/ 0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1" h="182">
                        <a:moveTo>
                          <a:pt x="49" y="0"/>
                        </a:moveTo>
                        <a:lnTo>
                          <a:pt x="0" y="182"/>
                        </a:lnTo>
                        <a:lnTo>
                          <a:pt x="62" y="79"/>
                        </a:lnTo>
                        <a:lnTo>
                          <a:pt x="53" y="61"/>
                        </a:lnTo>
                        <a:lnTo>
                          <a:pt x="71" y="47"/>
                        </a:lnTo>
                        <a:lnTo>
                          <a:pt x="59" y="3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8" name="Group 181"/>
                  <p:cNvGrpSpPr/>
                  <p:nvPr/>
                </p:nvGrpSpPr>
                <p:grpSpPr>
                  <a:xfrm>
                    <a:off x="3299236" y="2426540"/>
                    <a:ext cx="1350516" cy="396468"/>
                    <a:chOff x="3299236" y="2426540"/>
                    <a:chExt cx="1350516" cy="396468"/>
                  </a:xfrm>
                  <a:grpFill/>
                </p:grpSpPr>
                <p:sp>
                  <p:nvSpPr>
                    <p:cNvPr id="1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912853" y="2455960"/>
                      <a:ext cx="63043" cy="84057"/>
                    </a:xfrm>
                    <a:custGeom>
                      <a:avLst/>
                      <a:gdLst>
                        <a:gd name="T0" fmla="*/ 15 w 45"/>
                        <a:gd name="T1" fmla="*/ 0 h 60"/>
                        <a:gd name="T2" fmla="*/ 45 w 45"/>
                        <a:gd name="T3" fmla="*/ 25 h 60"/>
                        <a:gd name="T4" fmla="*/ 27 w 45"/>
                        <a:gd name="T5" fmla="*/ 60 h 60"/>
                        <a:gd name="T6" fmla="*/ 0 w 45"/>
                        <a:gd name="T7" fmla="*/ 9 h 60"/>
                        <a:gd name="T8" fmla="*/ 15 w 45"/>
                        <a:gd name="T9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5" h="60">
                          <a:moveTo>
                            <a:pt x="15" y="0"/>
                          </a:moveTo>
                          <a:lnTo>
                            <a:pt x="45" y="25"/>
                          </a:lnTo>
                          <a:lnTo>
                            <a:pt x="27" y="60"/>
                          </a:lnTo>
                          <a:lnTo>
                            <a:pt x="0" y="9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883433" y="2468568"/>
                      <a:ext cx="92463" cy="253572"/>
                    </a:xfrm>
                    <a:custGeom>
                      <a:avLst/>
                      <a:gdLst>
                        <a:gd name="T0" fmla="*/ 21 w 66"/>
                        <a:gd name="T1" fmla="*/ 0 h 181"/>
                        <a:gd name="T2" fmla="*/ 66 w 66"/>
                        <a:gd name="T3" fmla="*/ 181 h 181"/>
                        <a:gd name="T4" fmla="*/ 9 w 66"/>
                        <a:gd name="T5" fmla="*/ 73 h 181"/>
                        <a:gd name="T6" fmla="*/ 20 w 66"/>
                        <a:gd name="T7" fmla="*/ 60 h 181"/>
                        <a:gd name="T8" fmla="*/ 0 w 66"/>
                        <a:gd name="T9" fmla="*/ 46 h 181"/>
                        <a:gd name="T10" fmla="*/ 14 w 66"/>
                        <a:gd name="T11" fmla="*/ 3 h 181"/>
                        <a:gd name="T12" fmla="*/ 21 w 66"/>
                        <a:gd name="T13" fmla="*/ 0 h 1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6" h="181">
                          <a:moveTo>
                            <a:pt x="21" y="0"/>
                          </a:moveTo>
                          <a:lnTo>
                            <a:pt x="66" y="181"/>
                          </a:lnTo>
                          <a:lnTo>
                            <a:pt x="9" y="73"/>
                          </a:lnTo>
                          <a:lnTo>
                            <a:pt x="20" y="60"/>
                          </a:lnTo>
                          <a:lnTo>
                            <a:pt x="0" y="46"/>
                          </a:lnTo>
                          <a:lnTo>
                            <a:pt x="14" y="3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975896" y="2468568"/>
                      <a:ext cx="89661" cy="253572"/>
                    </a:xfrm>
                    <a:custGeom>
                      <a:avLst/>
                      <a:gdLst>
                        <a:gd name="T0" fmla="*/ 46 w 64"/>
                        <a:gd name="T1" fmla="*/ 0 h 181"/>
                        <a:gd name="T2" fmla="*/ 0 w 64"/>
                        <a:gd name="T3" fmla="*/ 181 h 181"/>
                        <a:gd name="T4" fmla="*/ 55 w 64"/>
                        <a:gd name="T5" fmla="*/ 73 h 181"/>
                        <a:gd name="T6" fmla="*/ 46 w 64"/>
                        <a:gd name="T7" fmla="*/ 60 h 181"/>
                        <a:gd name="T8" fmla="*/ 64 w 64"/>
                        <a:gd name="T9" fmla="*/ 46 h 181"/>
                        <a:gd name="T10" fmla="*/ 55 w 64"/>
                        <a:gd name="T11" fmla="*/ 3 h 181"/>
                        <a:gd name="T12" fmla="*/ 46 w 64"/>
                        <a:gd name="T13" fmla="*/ 0 h 1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64" h="181">
                          <a:moveTo>
                            <a:pt x="46" y="0"/>
                          </a:moveTo>
                          <a:lnTo>
                            <a:pt x="0" y="181"/>
                          </a:lnTo>
                          <a:lnTo>
                            <a:pt x="55" y="73"/>
                          </a:lnTo>
                          <a:lnTo>
                            <a:pt x="46" y="60"/>
                          </a:lnTo>
                          <a:lnTo>
                            <a:pt x="64" y="46"/>
                          </a:lnTo>
                          <a:lnTo>
                            <a:pt x="55" y="3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975896" y="2455960"/>
                      <a:ext cx="61642" cy="84057"/>
                    </a:xfrm>
                    <a:custGeom>
                      <a:avLst/>
                      <a:gdLst>
                        <a:gd name="T0" fmla="*/ 30 w 44"/>
                        <a:gd name="T1" fmla="*/ 0 h 60"/>
                        <a:gd name="T2" fmla="*/ 0 w 44"/>
                        <a:gd name="T3" fmla="*/ 25 h 60"/>
                        <a:gd name="T4" fmla="*/ 16 w 44"/>
                        <a:gd name="T5" fmla="*/ 60 h 60"/>
                        <a:gd name="T6" fmla="*/ 44 w 44"/>
                        <a:gd name="T7" fmla="*/ 9 h 60"/>
                        <a:gd name="T8" fmla="*/ 30 w 44"/>
                        <a:gd name="T9" fmla="*/ 0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4" h="60">
                          <a:moveTo>
                            <a:pt x="30" y="0"/>
                          </a:moveTo>
                          <a:lnTo>
                            <a:pt x="0" y="25"/>
                          </a:lnTo>
                          <a:lnTo>
                            <a:pt x="16" y="60"/>
                          </a:lnTo>
                          <a:lnTo>
                            <a:pt x="44" y="9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947877" y="2562432"/>
                      <a:ext cx="58840" cy="260576"/>
                    </a:xfrm>
                    <a:custGeom>
                      <a:avLst/>
                      <a:gdLst>
                        <a:gd name="T0" fmla="*/ 12 w 42"/>
                        <a:gd name="T1" fmla="*/ 0 h 186"/>
                        <a:gd name="T2" fmla="*/ 27 w 42"/>
                        <a:gd name="T3" fmla="*/ 0 h 186"/>
                        <a:gd name="T4" fmla="*/ 42 w 42"/>
                        <a:gd name="T5" fmla="*/ 186 h 186"/>
                        <a:gd name="T6" fmla="*/ 0 w 42"/>
                        <a:gd name="T7" fmla="*/ 186 h 186"/>
                        <a:gd name="T8" fmla="*/ 12 w 42"/>
                        <a:gd name="T9" fmla="*/ 0 h 1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2" h="186">
                          <a:moveTo>
                            <a:pt x="12" y="0"/>
                          </a:moveTo>
                          <a:lnTo>
                            <a:pt x="27" y="0"/>
                          </a:lnTo>
                          <a:lnTo>
                            <a:pt x="42" y="186"/>
                          </a:lnTo>
                          <a:lnTo>
                            <a:pt x="0" y="186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3870" y="2706729"/>
                      <a:ext cx="40628" cy="7004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5892" y="2706729"/>
                      <a:ext cx="42028" cy="7004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299236" y="2464366"/>
                      <a:ext cx="106472" cy="130289"/>
                    </a:xfrm>
                    <a:custGeom>
                      <a:avLst/>
                      <a:gdLst>
                        <a:gd name="T0" fmla="*/ 0 w 76"/>
                        <a:gd name="T1" fmla="*/ 24 h 93"/>
                        <a:gd name="T2" fmla="*/ 13 w 76"/>
                        <a:gd name="T3" fmla="*/ 0 h 93"/>
                        <a:gd name="T4" fmla="*/ 76 w 76"/>
                        <a:gd name="T5" fmla="*/ 72 h 93"/>
                        <a:gd name="T6" fmla="*/ 73 w 76"/>
                        <a:gd name="T7" fmla="*/ 93 h 93"/>
                        <a:gd name="T8" fmla="*/ 0 w 76"/>
                        <a:gd name="T9" fmla="*/ 24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6" h="93">
                          <a:moveTo>
                            <a:pt x="0" y="24"/>
                          </a:moveTo>
                          <a:lnTo>
                            <a:pt x="13" y="0"/>
                          </a:lnTo>
                          <a:lnTo>
                            <a:pt x="76" y="72"/>
                          </a:lnTo>
                          <a:lnTo>
                            <a:pt x="73" y="93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543280" y="2462964"/>
                      <a:ext cx="106472" cy="124685"/>
                    </a:xfrm>
                    <a:custGeom>
                      <a:avLst/>
                      <a:gdLst>
                        <a:gd name="T0" fmla="*/ 76 w 76"/>
                        <a:gd name="T1" fmla="*/ 19 h 89"/>
                        <a:gd name="T2" fmla="*/ 63 w 76"/>
                        <a:gd name="T3" fmla="*/ 0 h 89"/>
                        <a:gd name="T4" fmla="*/ 0 w 76"/>
                        <a:gd name="T5" fmla="*/ 71 h 89"/>
                        <a:gd name="T6" fmla="*/ 8 w 76"/>
                        <a:gd name="T7" fmla="*/ 89 h 89"/>
                        <a:gd name="T8" fmla="*/ 76 w 76"/>
                        <a:gd name="T9" fmla="*/ 19 h 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6" h="89">
                          <a:moveTo>
                            <a:pt x="76" y="19"/>
                          </a:moveTo>
                          <a:lnTo>
                            <a:pt x="63" y="0"/>
                          </a:lnTo>
                          <a:lnTo>
                            <a:pt x="0" y="71"/>
                          </a:lnTo>
                          <a:lnTo>
                            <a:pt x="8" y="89"/>
                          </a:lnTo>
                          <a:lnTo>
                            <a:pt x="76" y="19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275699" y="2426540"/>
                      <a:ext cx="79855" cy="53236"/>
                    </a:xfrm>
                    <a:custGeom>
                      <a:avLst/>
                      <a:gdLst>
                        <a:gd name="T0" fmla="*/ 0 w 57"/>
                        <a:gd name="T1" fmla="*/ 23 h 38"/>
                        <a:gd name="T2" fmla="*/ 51 w 57"/>
                        <a:gd name="T3" fmla="*/ 38 h 38"/>
                        <a:gd name="T4" fmla="*/ 57 w 57"/>
                        <a:gd name="T5" fmla="*/ 15 h 38"/>
                        <a:gd name="T6" fmla="*/ 6 w 57"/>
                        <a:gd name="T7" fmla="*/ 0 h 38"/>
                        <a:gd name="T8" fmla="*/ 0 w 57"/>
                        <a:gd name="T9" fmla="*/ 23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7" h="38">
                          <a:moveTo>
                            <a:pt x="0" y="23"/>
                          </a:moveTo>
                          <a:lnTo>
                            <a:pt x="51" y="38"/>
                          </a:lnTo>
                          <a:lnTo>
                            <a:pt x="57" y="15"/>
                          </a:lnTo>
                          <a:lnTo>
                            <a:pt x="6" y="0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5559" y="2755763"/>
                      <a:ext cx="379658" cy="2101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1" name="Group 100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02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122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120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118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116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ound Same Side Corner Rectangle 113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43000" y="3588064"/>
            <a:ext cx="2268415" cy="1631930"/>
            <a:chOff x="1389185" y="3588064"/>
            <a:chExt cx="2268415" cy="1631930"/>
          </a:xfrm>
        </p:grpSpPr>
        <p:sp>
          <p:nvSpPr>
            <p:cNvPr id="124" name="Can 123"/>
            <p:cNvSpPr/>
            <p:nvPr/>
          </p:nvSpPr>
          <p:spPr>
            <a:xfrm>
              <a:off x="1389185" y="4813403"/>
              <a:ext cx="2268415" cy="406591"/>
            </a:xfrm>
            <a:prstGeom prst="can">
              <a:avLst>
                <a:gd name="adj" fmla="val 50000"/>
              </a:avLst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5" name="Group 30"/>
            <p:cNvGrpSpPr>
              <a:grpSpLocks noChangeAspect="1"/>
            </p:cNvGrpSpPr>
            <p:nvPr/>
          </p:nvGrpSpPr>
          <p:grpSpPr>
            <a:xfrm>
              <a:off x="2608259" y="3588064"/>
              <a:ext cx="395099" cy="1379289"/>
              <a:chOff x="2551113" y="1944688"/>
              <a:chExt cx="617538" cy="2155825"/>
            </a:xfrm>
            <a:solidFill>
              <a:srgbClr val="FF3F5F"/>
            </a:solidFill>
          </p:grpSpPr>
          <p:sp>
            <p:nvSpPr>
              <p:cNvPr id="126" name="Freeform 17"/>
              <p:cNvSpPr>
                <a:spLocks/>
              </p:cNvSpPr>
              <p:nvPr/>
            </p:nvSpPr>
            <p:spPr bwMode="auto">
              <a:xfrm>
                <a:off x="2784476" y="2181225"/>
                <a:ext cx="171450" cy="254000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8" y="60"/>
                  </a:cxn>
                  <a:cxn ang="0">
                    <a:pos x="4" y="92"/>
                  </a:cxn>
                  <a:cxn ang="0">
                    <a:pos x="56" y="104"/>
                  </a:cxn>
                  <a:cxn ang="0">
                    <a:pos x="4" y="29"/>
                  </a:cxn>
                </a:cxnLst>
                <a:rect l="0" t="0" r="r" b="b"/>
                <a:pathLst>
                  <a:path w="72" h="107">
                    <a:moveTo>
                      <a:pt x="4" y="29"/>
                    </a:moveTo>
                    <a:cubicBezTo>
                      <a:pt x="25" y="38"/>
                      <a:pt x="1" y="49"/>
                      <a:pt x="8" y="60"/>
                    </a:cubicBezTo>
                    <a:cubicBezTo>
                      <a:pt x="15" y="70"/>
                      <a:pt x="0" y="78"/>
                      <a:pt x="4" y="92"/>
                    </a:cubicBezTo>
                    <a:cubicBezTo>
                      <a:pt x="8" y="107"/>
                      <a:pt x="40" y="106"/>
                      <a:pt x="56" y="104"/>
                    </a:cubicBezTo>
                    <a:cubicBezTo>
                      <a:pt x="72" y="103"/>
                      <a:pt x="49" y="0"/>
                      <a:pt x="4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18"/>
              <p:cNvSpPr>
                <a:spLocks/>
              </p:cNvSpPr>
              <p:nvPr/>
            </p:nvSpPr>
            <p:spPr bwMode="auto">
              <a:xfrm>
                <a:off x="2708276" y="1944688"/>
                <a:ext cx="357188" cy="496887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05" y="61"/>
                  </a:cxn>
                  <a:cxn ang="0">
                    <a:pos x="124" y="101"/>
                  </a:cxn>
                  <a:cxn ang="0">
                    <a:pos x="132" y="141"/>
                  </a:cxn>
                  <a:cxn ang="0">
                    <a:pos x="121" y="186"/>
                  </a:cxn>
                  <a:cxn ang="0">
                    <a:pos x="74" y="202"/>
                  </a:cxn>
                  <a:cxn ang="0">
                    <a:pos x="30" y="87"/>
                  </a:cxn>
                  <a:cxn ang="0">
                    <a:pos x="12" y="36"/>
                  </a:cxn>
                </a:cxnLst>
                <a:rect l="0" t="0" r="r" b="b"/>
                <a:pathLst>
                  <a:path w="150" h="208">
                    <a:moveTo>
                      <a:pt x="12" y="36"/>
                    </a:moveTo>
                    <a:cubicBezTo>
                      <a:pt x="38" y="0"/>
                      <a:pt x="106" y="15"/>
                      <a:pt x="105" y="61"/>
                    </a:cubicBezTo>
                    <a:cubicBezTo>
                      <a:pt x="105" y="107"/>
                      <a:pt x="134" y="78"/>
                      <a:pt x="124" y="101"/>
                    </a:cubicBezTo>
                    <a:cubicBezTo>
                      <a:pt x="115" y="124"/>
                      <a:pt x="145" y="122"/>
                      <a:pt x="132" y="141"/>
                    </a:cubicBezTo>
                    <a:cubicBezTo>
                      <a:pt x="120" y="160"/>
                      <a:pt x="150" y="164"/>
                      <a:pt x="121" y="186"/>
                    </a:cubicBezTo>
                    <a:cubicBezTo>
                      <a:pt x="91" y="208"/>
                      <a:pt x="74" y="202"/>
                      <a:pt x="74" y="202"/>
                    </a:cubicBezTo>
                    <a:cubicBezTo>
                      <a:pt x="74" y="202"/>
                      <a:pt x="83" y="72"/>
                      <a:pt x="30" y="87"/>
                    </a:cubicBezTo>
                    <a:cubicBezTo>
                      <a:pt x="13" y="92"/>
                      <a:pt x="0" y="53"/>
                      <a:pt x="12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19"/>
              <p:cNvSpPr>
                <a:spLocks/>
              </p:cNvSpPr>
              <p:nvPr/>
            </p:nvSpPr>
            <p:spPr bwMode="auto">
              <a:xfrm>
                <a:off x="2551113" y="1982788"/>
                <a:ext cx="617538" cy="2117725"/>
              </a:xfrm>
              <a:custGeom>
                <a:avLst/>
                <a:gdLst/>
                <a:ahLst/>
                <a:cxnLst>
                  <a:cxn ang="0">
                    <a:pos x="160" y="29"/>
                  </a:cxn>
                  <a:cxn ang="0">
                    <a:pos x="177" y="130"/>
                  </a:cxn>
                  <a:cxn ang="0">
                    <a:pos x="198" y="189"/>
                  </a:cxn>
                  <a:cxn ang="0">
                    <a:pos x="203" y="316"/>
                  </a:cxn>
                  <a:cxn ang="0">
                    <a:pos x="191" y="377"/>
                  </a:cxn>
                  <a:cxn ang="0">
                    <a:pos x="188" y="442"/>
                  </a:cxn>
                  <a:cxn ang="0">
                    <a:pos x="179" y="567"/>
                  </a:cxn>
                  <a:cxn ang="0">
                    <a:pos x="179" y="609"/>
                  </a:cxn>
                  <a:cxn ang="0">
                    <a:pos x="235" y="775"/>
                  </a:cxn>
                  <a:cxn ang="0">
                    <a:pos x="256" y="844"/>
                  </a:cxn>
                  <a:cxn ang="0">
                    <a:pos x="251" y="865"/>
                  </a:cxn>
                  <a:cxn ang="0">
                    <a:pos x="239" y="824"/>
                  </a:cxn>
                  <a:cxn ang="0">
                    <a:pos x="181" y="871"/>
                  </a:cxn>
                  <a:cxn ang="0">
                    <a:pos x="191" y="839"/>
                  </a:cxn>
                  <a:cxn ang="0">
                    <a:pos x="167" y="702"/>
                  </a:cxn>
                  <a:cxn ang="0">
                    <a:pos x="147" y="705"/>
                  </a:cxn>
                  <a:cxn ang="0">
                    <a:pos x="126" y="804"/>
                  </a:cxn>
                  <a:cxn ang="0">
                    <a:pos x="118" y="864"/>
                  </a:cxn>
                  <a:cxn ang="0">
                    <a:pos x="110" y="882"/>
                  </a:cxn>
                  <a:cxn ang="0">
                    <a:pos x="110" y="838"/>
                  </a:cxn>
                  <a:cxn ang="0">
                    <a:pos x="51" y="882"/>
                  </a:cxn>
                  <a:cxn ang="0">
                    <a:pos x="43" y="852"/>
                  </a:cxn>
                  <a:cxn ang="0">
                    <a:pos x="92" y="707"/>
                  </a:cxn>
                  <a:cxn ang="0">
                    <a:pos x="99" y="631"/>
                  </a:cxn>
                  <a:cxn ang="0">
                    <a:pos x="87" y="570"/>
                  </a:cxn>
                  <a:cxn ang="0">
                    <a:pos x="76" y="504"/>
                  </a:cxn>
                  <a:cxn ang="0">
                    <a:pos x="68" y="505"/>
                  </a:cxn>
                  <a:cxn ang="0">
                    <a:pos x="52" y="500"/>
                  </a:cxn>
                  <a:cxn ang="0">
                    <a:pos x="57" y="452"/>
                  </a:cxn>
                  <a:cxn ang="0">
                    <a:pos x="8" y="334"/>
                  </a:cxn>
                  <a:cxn ang="0">
                    <a:pos x="64" y="280"/>
                  </a:cxn>
                  <a:cxn ang="0">
                    <a:pos x="111" y="171"/>
                  </a:cxn>
                  <a:cxn ang="0">
                    <a:pos x="110" y="122"/>
                  </a:cxn>
                  <a:cxn ang="0">
                    <a:pos x="80" y="75"/>
                  </a:cxn>
                  <a:cxn ang="0">
                    <a:pos x="81" y="32"/>
                  </a:cxn>
                </a:cxnLst>
                <a:rect l="0" t="0" r="r" b="b"/>
                <a:pathLst>
                  <a:path w="259" h="888">
                    <a:moveTo>
                      <a:pt x="117" y="0"/>
                    </a:moveTo>
                    <a:cubicBezTo>
                      <a:pt x="135" y="0"/>
                      <a:pt x="152" y="9"/>
                      <a:pt x="160" y="29"/>
                    </a:cubicBezTo>
                    <a:cubicBezTo>
                      <a:pt x="168" y="48"/>
                      <a:pt x="169" y="71"/>
                      <a:pt x="167" y="82"/>
                    </a:cubicBezTo>
                    <a:cubicBezTo>
                      <a:pt x="164" y="92"/>
                      <a:pt x="173" y="121"/>
                      <a:pt x="177" y="130"/>
                    </a:cubicBezTo>
                    <a:cubicBezTo>
                      <a:pt x="182" y="143"/>
                      <a:pt x="190" y="159"/>
                      <a:pt x="190" y="159"/>
                    </a:cubicBezTo>
                    <a:cubicBezTo>
                      <a:pt x="190" y="159"/>
                      <a:pt x="198" y="172"/>
                      <a:pt x="198" y="189"/>
                    </a:cubicBezTo>
                    <a:cubicBezTo>
                      <a:pt x="198" y="206"/>
                      <a:pt x="197" y="230"/>
                      <a:pt x="203" y="262"/>
                    </a:cubicBezTo>
                    <a:cubicBezTo>
                      <a:pt x="209" y="293"/>
                      <a:pt x="209" y="300"/>
                      <a:pt x="203" y="316"/>
                    </a:cubicBezTo>
                    <a:cubicBezTo>
                      <a:pt x="198" y="331"/>
                      <a:pt x="180" y="361"/>
                      <a:pt x="180" y="361"/>
                    </a:cubicBezTo>
                    <a:cubicBezTo>
                      <a:pt x="180" y="361"/>
                      <a:pt x="197" y="369"/>
                      <a:pt x="191" y="377"/>
                    </a:cubicBezTo>
                    <a:cubicBezTo>
                      <a:pt x="185" y="384"/>
                      <a:pt x="179" y="387"/>
                      <a:pt x="179" y="387"/>
                    </a:cubicBezTo>
                    <a:cubicBezTo>
                      <a:pt x="179" y="387"/>
                      <a:pt x="198" y="414"/>
                      <a:pt x="188" y="442"/>
                    </a:cubicBezTo>
                    <a:cubicBezTo>
                      <a:pt x="179" y="471"/>
                      <a:pt x="177" y="492"/>
                      <a:pt x="178" y="518"/>
                    </a:cubicBezTo>
                    <a:cubicBezTo>
                      <a:pt x="179" y="544"/>
                      <a:pt x="179" y="567"/>
                      <a:pt x="179" y="567"/>
                    </a:cubicBezTo>
                    <a:cubicBezTo>
                      <a:pt x="168" y="569"/>
                      <a:pt x="168" y="569"/>
                      <a:pt x="168" y="569"/>
                    </a:cubicBezTo>
                    <a:cubicBezTo>
                      <a:pt x="168" y="569"/>
                      <a:pt x="168" y="594"/>
                      <a:pt x="179" y="609"/>
                    </a:cubicBezTo>
                    <a:cubicBezTo>
                      <a:pt x="190" y="624"/>
                      <a:pt x="208" y="649"/>
                      <a:pt x="211" y="690"/>
                    </a:cubicBezTo>
                    <a:cubicBezTo>
                      <a:pt x="214" y="730"/>
                      <a:pt x="223" y="765"/>
                      <a:pt x="235" y="775"/>
                    </a:cubicBezTo>
                    <a:cubicBezTo>
                      <a:pt x="247" y="785"/>
                      <a:pt x="259" y="784"/>
                      <a:pt x="259" y="800"/>
                    </a:cubicBezTo>
                    <a:cubicBezTo>
                      <a:pt x="259" y="817"/>
                      <a:pt x="256" y="836"/>
                      <a:pt x="256" y="844"/>
                    </a:cubicBezTo>
                    <a:cubicBezTo>
                      <a:pt x="256" y="852"/>
                      <a:pt x="256" y="864"/>
                      <a:pt x="256" y="864"/>
                    </a:cubicBezTo>
                    <a:cubicBezTo>
                      <a:pt x="251" y="865"/>
                      <a:pt x="251" y="865"/>
                      <a:pt x="251" y="865"/>
                    </a:cubicBezTo>
                    <a:cubicBezTo>
                      <a:pt x="251" y="865"/>
                      <a:pt x="252" y="856"/>
                      <a:pt x="251" y="845"/>
                    </a:cubicBezTo>
                    <a:cubicBezTo>
                      <a:pt x="250" y="834"/>
                      <a:pt x="246" y="819"/>
                      <a:pt x="239" y="824"/>
                    </a:cubicBezTo>
                    <a:cubicBezTo>
                      <a:pt x="232" y="828"/>
                      <a:pt x="222" y="849"/>
                      <a:pt x="217" y="858"/>
                    </a:cubicBezTo>
                    <a:cubicBezTo>
                      <a:pt x="211" y="868"/>
                      <a:pt x="201" y="877"/>
                      <a:pt x="181" y="871"/>
                    </a:cubicBezTo>
                    <a:cubicBezTo>
                      <a:pt x="161" y="865"/>
                      <a:pt x="154" y="852"/>
                      <a:pt x="164" y="849"/>
                    </a:cubicBezTo>
                    <a:cubicBezTo>
                      <a:pt x="175" y="845"/>
                      <a:pt x="189" y="850"/>
                      <a:pt x="191" y="839"/>
                    </a:cubicBezTo>
                    <a:cubicBezTo>
                      <a:pt x="194" y="828"/>
                      <a:pt x="198" y="798"/>
                      <a:pt x="194" y="783"/>
                    </a:cubicBezTo>
                    <a:cubicBezTo>
                      <a:pt x="189" y="768"/>
                      <a:pt x="173" y="720"/>
                      <a:pt x="167" y="702"/>
                    </a:cubicBezTo>
                    <a:cubicBezTo>
                      <a:pt x="161" y="684"/>
                      <a:pt x="152" y="663"/>
                      <a:pt x="152" y="663"/>
                    </a:cubicBezTo>
                    <a:cubicBezTo>
                      <a:pt x="152" y="663"/>
                      <a:pt x="152" y="691"/>
                      <a:pt x="147" y="705"/>
                    </a:cubicBezTo>
                    <a:cubicBezTo>
                      <a:pt x="141" y="718"/>
                      <a:pt x="121" y="770"/>
                      <a:pt x="117" y="780"/>
                    </a:cubicBezTo>
                    <a:cubicBezTo>
                      <a:pt x="113" y="791"/>
                      <a:pt x="120" y="798"/>
                      <a:pt x="126" y="804"/>
                    </a:cubicBezTo>
                    <a:cubicBezTo>
                      <a:pt x="132" y="810"/>
                      <a:pt x="129" y="824"/>
                      <a:pt x="124" y="835"/>
                    </a:cubicBezTo>
                    <a:cubicBezTo>
                      <a:pt x="120" y="845"/>
                      <a:pt x="118" y="859"/>
                      <a:pt x="118" y="864"/>
                    </a:cubicBezTo>
                    <a:cubicBezTo>
                      <a:pt x="118" y="870"/>
                      <a:pt x="118" y="882"/>
                      <a:pt x="118" y="882"/>
                    </a:cubicBezTo>
                    <a:cubicBezTo>
                      <a:pt x="110" y="882"/>
                      <a:pt x="110" y="882"/>
                      <a:pt x="110" y="882"/>
                    </a:cubicBezTo>
                    <a:cubicBezTo>
                      <a:pt x="110" y="882"/>
                      <a:pt x="112" y="869"/>
                      <a:pt x="112" y="858"/>
                    </a:cubicBezTo>
                    <a:cubicBezTo>
                      <a:pt x="112" y="847"/>
                      <a:pt x="114" y="840"/>
                      <a:pt x="110" y="838"/>
                    </a:cubicBezTo>
                    <a:cubicBezTo>
                      <a:pt x="106" y="836"/>
                      <a:pt x="89" y="851"/>
                      <a:pt x="82" y="862"/>
                    </a:cubicBezTo>
                    <a:cubicBezTo>
                      <a:pt x="75" y="873"/>
                      <a:pt x="74" y="888"/>
                      <a:pt x="51" y="882"/>
                    </a:cubicBezTo>
                    <a:cubicBezTo>
                      <a:pt x="28" y="877"/>
                      <a:pt x="13" y="864"/>
                      <a:pt x="19" y="857"/>
                    </a:cubicBezTo>
                    <a:cubicBezTo>
                      <a:pt x="24" y="850"/>
                      <a:pt x="36" y="856"/>
                      <a:pt x="43" y="852"/>
                    </a:cubicBezTo>
                    <a:cubicBezTo>
                      <a:pt x="50" y="849"/>
                      <a:pt x="63" y="815"/>
                      <a:pt x="71" y="794"/>
                    </a:cubicBezTo>
                    <a:cubicBezTo>
                      <a:pt x="80" y="774"/>
                      <a:pt x="89" y="732"/>
                      <a:pt x="92" y="707"/>
                    </a:cubicBezTo>
                    <a:cubicBezTo>
                      <a:pt x="94" y="682"/>
                      <a:pt x="98" y="663"/>
                      <a:pt x="99" y="655"/>
                    </a:cubicBezTo>
                    <a:cubicBezTo>
                      <a:pt x="99" y="647"/>
                      <a:pt x="99" y="631"/>
                      <a:pt x="99" y="631"/>
                    </a:cubicBezTo>
                    <a:cubicBezTo>
                      <a:pt x="99" y="631"/>
                      <a:pt x="92" y="603"/>
                      <a:pt x="89" y="591"/>
                    </a:cubicBezTo>
                    <a:cubicBezTo>
                      <a:pt x="87" y="579"/>
                      <a:pt x="87" y="570"/>
                      <a:pt x="87" y="570"/>
                    </a:cubicBezTo>
                    <a:cubicBezTo>
                      <a:pt x="87" y="570"/>
                      <a:pt x="73" y="572"/>
                      <a:pt x="73" y="564"/>
                    </a:cubicBezTo>
                    <a:cubicBezTo>
                      <a:pt x="73" y="556"/>
                      <a:pt x="78" y="521"/>
                      <a:pt x="76" y="504"/>
                    </a:cubicBezTo>
                    <a:cubicBezTo>
                      <a:pt x="75" y="488"/>
                      <a:pt x="69" y="489"/>
                      <a:pt x="69" y="489"/>
                    </a:cubicBezTo>
                    <a:cubicBezTo>
                      <a:pt x="69" y="489"/>
                      <a:pt x="68" y="498"/>
                      <a:pt x="68" y="505"/>
                    </a:cubicBezTo>
                    <a:cubicBezTo>
                      <a:pt x="68" y="512"/>
                      <a:pt x="63" y="510"/>
                      <a:pt x="61" y="505"/>
                    </a:cubicBezTo>
                    <a:cubicBezTo>
                      <a:pt x="59" y="500"/>
                      <a:pt x="52" y="505"/>
                      <a:pt x="52" y="500"/>
                    </a:cubicBezTo>
                    <a:cubicBezTo>
                      <a:pt x="52" y="495"/>
                      <a:pt x="49" y="484"/>
                      <a:pt x="50" y="475"/>
                    </a:cubicBezTo>
                    <a:cubicBezTo>
                      <a:pt x="52" y="467"/>
                      <a:pt x="57" y="452"/>
                      <a:pt x="57" y="452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8" y="334"/>
                      <a:pt x="8" y="334"/>
                      <a:pt x="8" y="334"/>
                    </a:cubicBezTo>
                    <a:cubicBezTo>
                      <a:pt x="61" y="334"/>
                      <a:pt x="61" y="334"/>
                      <a:pt x="61" y="334"/>
                    </a:cubicBezTo>
                    <a:cubicBezTo>
                      <a:pt x="61" y="334"/>
                      <a:pt x="64" y="298"/>
                      <a:pt x="64" y="280"/>
                    </a:cubicBezTo>
                    <a:cubicBezTo>
                      <a:pt x="64" y="263"/>
                      <a:pt x="62" y="239"/>
                      <a:pt x="74" y="220"/>
                    </a:cubicBezTo>
                    <a:cubicBezTo>
                      <a:pt x="86" y="200"/>
                      <a:pt x="101" y="184"/>
                      <a:pt x="111" y="171"/>
                    </a:cubicBezTo>
                    <a:cubicBezTo>
                      <a:pt x="121" y="159"/>
                      <a:pt x="122" y="158"/>
                      <a:pt x="120" y="147"/>
                    </a:cubicBezTo>
                    <a:cubicBezTo>
                      <a:pt x="117" y="135"/>
                      <a:pt x="117" y="121"/>
                      <a:pt x="110" y="122"/>
                    </a:cubicBezTo>
                    <a:cubicBezTo>
                      <a:pt x="103" y="123"/>
                      <a:pt x="96" y="122"/>
                      <a:pt x="93" y="113"/>
                    </a:cubicBezTo>
                    <a:cubicBezTo>
                      <a:pt x="89" y="104"/>
                      <a:pt x="81" y="87"/>
                      <a:pt x="80" y="75"/>
                    </a:cubicBezTo>
                    <a:cubicBezTo>
                      <a:pt x="79" y="63"/>
                      <a:pt x="82" y="61"/>
                      <a:pt x="80" y="57"/>
                    </a:cubicBezTo>
                    <a:cubicBezTo>
                      <a:pt x="79" y="54"/>
                      <a:pt x="81" y="42"/>
                      <a:pt x="81" y="32"/>
                    </a:cubicBezTo>
                    <a:cubicBezTo>
                      <a:pt x="82" y="23"/>
                      <a:pt x="94" y="0"/>
                      <a:pt x="1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20"/>
              <p:cNvSpPr>
                <a:spLocks/>
              </p:cNvSpPr>
              <p:nvPr/>
            </p:nvSpPr>
            <p:spPr bwMode="auto">
              <a:xfrm>
                <a:off x="2836863" y="2252663"/>
                <a:ext cx="128588" cy="106362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4" y="10"/>
                  </a:cxn>
                  <a:cxn ang="0">
                    <a:pos x="0" y="45"/>
                  </a:cxn>
                  <a:cxn ang="0">
                    <a:pos x="4" y="22"/>
                  </a:cxn>
                  <a:cxn ang="0">
                    <a:pos x="29" y="5"/>
                  </a:cxn>
                  <a:cxn ang="0">
                    <a:pos x="51" y="0"/>
                  </a:cxn>
                </a:cxnLst>
                <a:rect l="0" t="0" r="r" b="b"/>
                <a:pathLst>
                  <a:path w="54" h="45">
                    <a:moveTo>
                      <a:pt x="51" y="0"/>
                    </a:moveTo>
                    <a:cubicBezTo>
                      <a:pt x="52" y="4"/>
                      <a:pt x="53" y="7"/>
                      <a:pt x="54" y="10"/>
                    </a:cubicBezTo>
                    <a:cubicBezTo>
                      <a:pt x="27" y="8"/>
                      <a:pt x="12" y="29"/>
                      <a:pt x="0" y="45"/>
                    </a:cubicBezTo>
                    <a:cubicBezTo>
                      <a:pt x="5" y="38"/>
                      <a:pt x="4" y="27"/>
                      <a:pt x="4" y="22"/>
                    </a:cubicBezTo>
                    <a:cubicBezTo>
                      <a:pt x="10" y="15"/>
                      <a:pt x="20" y="9"/>
                      <a:pt x="29" y="5"/>
                    </a:cubicBezTo>
                    <a:cubicBezTo>
                      <a:pt x="37" y="2"/>
                      <a:pt x="46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0" name="Group 31"/>
            <p:cNvGrpSpPr/>
            <p:nvPr/>
          </p:nvGrpSpPr>
          <p:grpSpPr>
            <a:xfrm>
              <a:off x="2052297" y="3597591"/>
              <a:ext cx="434854" cy="1360237"/>
              <a:chOff x="3276601" y="2190750"/>
              <a:chExt cx="719138" cy="2249487"/>
            </a:xfrm>
            <a:solidFill>
              <a:srgbClr val="FFC000"/>
            </a:solidFill>
          </p:grpSpPr>
          <p:sp>
            <p:nvSpPr>
              <p:cNvPr id="131" name="Freeform 21"/>
              <p:cNvSpPr>
                <a:spLocks noEditPoints="1"/>
              </p:cNvSpPr>
              <p:nvPr/>
            </p:nvSpPr>
            <p:spPr bwMode="auto">
              <a:xfrm>
                <a:off x="3276601" y="2190750"/>
                <a:ext cx="719138" cy="2249487"/>
              </a:xfrm>
              <a:custGeom>
                <a:avLst/>
                <a:gdLst/>
                <a:ahLst/>
                <a:cxnLst>
                  <a:cxn ang="0">
                    <a:pos x="251" y="190"/>
                  </a:cxn>
                  <a:cxn ang="0">
                    <a:pos x="270" y="402"/>
                  </a:cxn>
                  <a:cxn ang="0">
                    <a:pos x="269" y="482"/>
                  </a:cxn>
                  <a:cxn ang="0">
                    <a:pos x="265" y="515"/>
                  </a:cxn>
                  <a:cxn ang="0">
                    <a:pos x="299" y="661"/>
                  </a:cxn>
                  <a:cxn ang="0">
                    <a:pos x="224" y="700"/>
                  </a:cxn>
                  <a:cxn ang="0">
                    <a:pos x="231" y="519"/>
                  </a:cxn>
                  <a:cxn ang="0">
                    <a:pos x="231" y="481"/>
                  </a:cxn>
                  <a:cxn ang="0">
                    <a:pos x="224" y="161"/>
                  </a:cxn>
                  <a:cxn ang="0">
                    <a:pos x="179" y="29"/>
                  </a:cxn>
                  <a:cxn ang="0">
                    <a:pos x="182" y="91"/>
                  </a:cxn>
                  <a:cxn ang="0">
                    <a:pos x="163" y="120"/>
                  </a:cxn>
                  <a:cxn ang="0">
                    <a:pos x="218" y="159"/>
                  </a:cxn>
                  <a:cxn ang="0">
                    <a:pos x="224" y="489"/>
                  </a:cxn>
                  <a:cxn ang="0">
                    <a:pos x="215" y="490"/>
                  </a:cxn>
                  <a:cxn ang="0">
                    <a:pos x="217" y="521"/>
                  </a:cxn>
                  <a:cxn ang="0">
                    <a:pos x="224" y="700"/>
                  </a:cxn>
                  <a:cxn ang="0">
                    <a:pos x="210" y="700"/>
                  </a:cxn>
                  <a:cxn ang="0">
                    <a:pos x="203" y="819"/>
                  </a:cxn>
                  <a:cxn ang="0">
                    <a:pos x="210" y="898"/>
                  </a:cxn>
                  <a:cxn ang="0">
                    <a:pos x="161" y="903"/>
                  </a:cxn>
                  <a:cxn ang="0">
                    <a:pos x="150" y="845"/>
                  </a:cxn>
                  <a:cxn ang="0">
                    <a:pos x="152" y="754"/>
                  </a:cxn>
                  <a:cxn ang="0">
                    <a:pos x="129" y="554"/>
                  </a:cxn>
                  <a:cxn ang="0">
                    <a:pos x="105" y="597"/>
                  </a:cxn>
                  <a:cxn ang="0">
                    <a:pos x="80" y="798"/>
                  </a:cxn>
                  <a:cxn ang="0">
                    <a:pos x="85" y="832"/>
                  </a:cxn>
                  <a:cxn ang="0">
                    <a:pos x="70" y="893"/>
                  </a:cxn>
                  <a:cxn ang="0">
                    <a:pos x="25" y="938"/>
                  </a:cxn>
                  <a:cxn ang="0">
                    <a:pos x="31" y="861"/>
                  </a:cxn>
                  <a:cxn ang="0">
                    <a:pos x="28" y="815"/>
                  </a:cxn>
                  <a:cxn ang="0">
                    <a:pos x="24" y="645"/>
                  </a:cxn>
                  <a:cxn ang="0">
                    <a:pos x="25" y="469"/>
                  </a:cxn>
                  <a:cxn ang="0">
                    <a:pos x="16" y="440"/>
                  </a:cxn>
                  <a:cxn ang="0">
                    <a:pos x="6" y="361"/>
                  </a:cxn>
                  <a:cxn ang="0">
                    <a:pos x="18" y="208"/>
                  </a:cxn>
                  <a:cxn ang="0">
                    <a:pos x="101" y="142"/>
                  </a:cxn>
                  <a:cxn ang="0">
                    <a:pos x="104" y="96"/>
                  </a:cxn>
                  <a:cxn ang="0">
                    <a:pos x="92" y="65"/>
                  </a:cxn>
                  <a:cxn ang="0">
                    <a:pos x="97" y="29"/>
                  </a:cxn>
                </a:cxnLst>
                <a:rect l="0" t="0" r="r" b="b"/>
                <a:pathLst>
                  <a:path w="302" h="943">
                    <a:moveTo>
                      <a:pt x="224" y="161"/>
                    </a:moveTo>
                    <a:cubicBezTo>
                      <a:pt x="239" y="166"/>
                      <a:pt x="251" y="170"/>
                      <a:pt x="251" y="190"/>
                    </a:cubicBezTo>
                    <a:cubicBezTo>
                      <a:pt x="252" y="213"/>
                      <a:pt x="254" y="258"/>
                      <a:pt x="257" y="288"/>
                    </a:cubicBezTo>
                    <a:cubicBezTo>
                      <a:pt x="260" y="318"/>
                      <a:pt x="269" y="382"/>
                      <a:pt x="270" y="402"/>
                    </a:cubicBezTo>
                    <a:cubicBezTo>
                      <a:pt x="270" y="422"/>
                      <a:pt x="273" y="465"/>
                      <a:pt x="272" y="470"/>
                    </a:cubicBezTo>
                    <a:cubicBezTo>
                      <a:pt x="272" y="475"/>
                      <a:pt x="268" y="474"/>
                      <a:pt x="269" y="482"/>
                    </a:cubicBezTo>
                    <a:cubicBezTo>
                      <a:pt x="271" y="490"/>
                      <a:pt x="271" y="498"/>
                      <a:pt x="267" y="503"/>
                    </a:cubicBezTo>
                    <a:cubicBezTo>
                      <a:pt x="262" y="509"/>
                      <a:pt x="265" y="515"/>
                      <a:pt x="265" y="515"/>
                    </a:cubicBezTo>
                    <a:cubicBezTo>
                      <a:pt x="302" y="514"/>
                      <a:pt x="302" y="514"/>
                      <a:pt x="302" y="514"/>
                    </a:cubicBezTo>
                    <a:cubicBezTo>
                      <a:pt x="299" y="661"/>
                      <a:pt x="299" y="661"/>
                      <a:pt x="299" y="661"/>
                    </a:cubicBezTo>
                    <a:cubicBezTo>
                      <a:pt x="241" y="707"/>
                      <a:pt x="241" y="707"/>
                      <a:pt x="241" y="707"/>
                    </a:cubicBezTo>
                    <a:cubicBezTo>
                      <a:pt x="241" y="707"/>
                      <a:pt x="232" y="701"/>
                      <a:pt x="224" y="700"/>
                    </a:cubicBezTo>
                    <a:cubicBezTo>
                      <a:pt x="224" y="520"/>
                      <a:pt x="224" y="520"/>
                      <a:pt x="224" y="520"/>
                    </a:cubicBezTo>
                    <a:cubicBezTo>
                      <a:pt x="231" y="519"/>
                      <a:pt x="231" y="519"/>
                      <a:pt x="231" y="519"/>
                    </a:cubicBezTo>
                    <a:cubicBezTo>
                      <a:pt x="231" y="519"/>
                      <a:pt x="229" y="509"/>
                      <a:pt x="231" y="502"/>
                    </a:cubicBezTo>
                    <a:cubicBezTo>
                      <a:pt x="234" y="495"/>
                      <a:pt x="233" y="488"/>
                      <a:pt x="231" y="481"/>
                    </a:cubicBezTo>
                    <a:cubicBezTo>
                      <a:pt x="231" y="481"/>
                      <a:pt x="229" y="488"/>
                      <a:pt x="224" y="489"/>
                    </a:cubicBezTo>
                    <a:lnTo>
                      <a:pt x="224" y="161"/>
                    </a:lnTo>
                    <a:close/>
                    <a:moveTo>
                      <a:pt x="142" y="0"/>
                    </a:moveTo>
                    <a:cubicBezTo>
                      <a:pt x="158" y="0"/>
                      <a:pt x="177" y="12"/>
                      <a:pt x="179" y="29"/>
                    </a:cubicBezTo>
                    <a:cubicBezTo>
                      <a:pt x="182" y="46"/>
                      <a:pt x="180" y="70"/>
                      <a:pt x="180" y="70"/>
                    </a:cubicBezTo>
                    <a:cubicBezTo>
                      <a:pt x="180" y="70"/>
                      <a:pt x="186" y="82"/>
                      <a:pt x="182" y="91"/>
                    </a:cubicBezTo>
                    <a:cubicBezTo>
                      <a:pt x="177" y="100"/>
                      <a:pt x="166" y="98"/>
                      <a:pt x="166" y="98"/>
                    </a:cubicBezTo>
                    <a:cubicBezTo>
                      <a:pt x="166" y="98"/>
                      <a:pt x="163" y="112"/>
                      <a:pt x="163" y="120"/>
                    </a:cubicBezTo>
                    <a:cubicBezTo>
                      <a:pt x="163" y="128"/>
                      <a:pt x="164" y="134"/>
                      <a:pt x="170" y="139"/>
                    </a:cubicBezTo>
                    <a:cubicBezTo>
                      <a:pt x="176" y="144"/>
                      <a:pt x="200" y="154"/>
                      <a:pt x="218" y="159"/>
                    </a:cubicBezTo>
                    <a:cubicBezTo>
                      <a:pt x="220" y="160"/>
                      <a:pt x="222" y="160"/>
                      <a:pt x="224" y="161"/>
                    </a:cubicBezTo>
                    <a:cubicBezTo>
                      <a:pt x="224" y="489"/>
                      <a:pt x="224" y="489"/>
                      <a:pt x="224" y="489"/>
                    </a:cubicBezTo>
                    <a:cubicBezTo>
                      <a:pt x="224" y="489"/>
                      <a:pt x="223" y="489"/>
                      <a:pt x="223" y="489"/>
                    </a:cubicBezTo>
                    <a:cubicBezTo>
                      <a:pt x="218" y="489"/>
                      <a:pt x="215" y="490"/>
                      <a:pt x="215" y="490"/>
                    </a:cubicBezTo>
                    <a:cubicBezTo>
                      <a:pt x="215" y="490"/>
                      <a:pt x="218" y="498"/>
                      <a:pt x="218" y="506"/>
                    </a:cubicBezTo>
                    <a:cubicBezTo>
                      <a:pt x="218" y="513"/>
                      <a:pt x="217" y="521"/>
                      <a:pt x="217" y="521"/>
                    </a:cubicBezTo>
                    <a:cubicBezTo>
                      <a:pt x="224" y="520"/>
                      <a:pt x="224" y="520"/>
                      <a:pt x="224" y="520"/>
                    </a:cubicBezTo>
                    <a:cubicBezTo>
                      <a:pt x="224" y="700"/>
                      <a:pt x="224" y="700"/>
                      <a:pt x="224" y="700"/>
                    </a:cubicBezTo>
                    <a:cubicBezTo>
                      <a:pt x="224" y="700"/>
                      <a:pt x="223" y="700"/>
                      <a:pt x="222" y="700"/>
                    </a:cubicBezTo>
                    <a:cubicBezTo>
                      <a:pt x="214" y="700"/>
                      <a:pt x="210" y="700"/>
                      <a:pt x="210" y="700"/>
                    </a:cubicBezTo>
                    <a:cubicBezTo>
                      <a:pt x="210" y="700"/>
                      <a:pt x="212" y="744"/>
                      <a:pt x="212" y="761"/>
                    </a:cubicBezTo>
                    <a:cubicBezTo>
                      <a:pt x="212" y="779"/>
                      <a:pt x="211" y="806"/>
                      <a:pt x="203" y="819"/>
                    </a:cubicBezTo>
                    <a:cubicBezTo>
                      <a:pt x="195" y="832"/>
                      <a:pt x="194" y="836"/>
                      <a:pt x="194" y="847"/>
                    </a:cubicBezTo>
                    <a:cubicBezTo>
                      <a:pt x="194" y="858"/>
                      <a:pt x="211" y="888"/>
                      <a:pt x="210" y="898"/>
                    </a:cubicBezTo>
                    <a:cubicBezTo>
                      <a:pt x="209" y="908"/>
                      <a:pt x="207" y="924"/>
                      <a:pt x="190" y="924"/>
                    </a:cubicBezTo>
                    <a:cubicBezTo>
                      <a:pt x="173" y="923"/>
                      <a:pt x="161" y="917"/>
                      <a:pt x="161" y="903"/>
                    </a:cubicBezTo>
                    <a:cubicBezTo>
                      <a:pt x="161" y="889"/>
                      <a:pt x="163" y="880"/>
                      <a:pt x="157" y="875"/>
                    </a:cubicBezTo>
                    <a:cubicBezTo>
                      <a:pt x="151" y="870"/>
                      <a:pt x="160" y="858"/>
                      <a:pt x="150" y="845"/>
                    </a:cubicBezTo>
                    <a:cubicBezTo>
                      <a:pt x="141" y="832"/>
                      <a:pt x="151" y="830"/>
                      <a:pt x="149" y="818"/>
                    </a:cubicBezTo>
                    <a:cubicBezTo>
                      <a:pt x="146" y="806"/>
                      <a:pt x="151" y="769"/>
                      <a:pt x="152" y="754"/>
                    </a:cubicBezTo>
                    <a:cubicBezTo>
                      <a:pt x="153" y="739"/>
                      <a:pt x="150" y="722"/>
                      <a:pt x="143" y="659"/>
                    </a:cubicBezTo>
                    <a:cubicBezTo>
                      <a:pt x="135" y="596"/>
                      <a:pt x="131" y="568"/>
                      <a:pt x="129" y="554"/>
                    </a:cubicBezTo>
                    <a:cubicBezTo>
                      <a:pt x="127" y="541"/>
                      <a:pt x="123" y="523"/>
                      <a:pt x="123" y="523"/>
                    </a:cubicBezTo>
                    <a:cubicBezTo>
                      <a:pt x="123" y="523"/>
                      <a:pt x="113" y="582"/>
                      <a:pt x="105" y="597"/>
                    </a:cubicBezTo>
                    <a:cubicBezTo>
                      <a:pt x="97" y="612"/>
                      <a:pt x="88" y="685"/>
                      <a:pt x="86" y="706"/>
                    </a:cubicBezTo>
                    <a:cubicBezTo>
                      <a:pt x="83" y="728"/>
                      <a:pt x="85" y="791"/>
                      <a:pt x="80" y="798"/>
                    </a:cubicBezTo>
                    <a:cubicBezTo>
                      <a:pt x="75" y="804"/>
                      <a:pt x="72" y="813"/>
                      <a:pt x="72" y="813"/>
                    </a:cubicBezTo>
                    <a:cubicBezTo>
                      <a:pt x="72" y="813"/>
                      <a:pt x="85" y="821"/>
                      <a:pt x="85" y="832"/>
                    </a:cubicBezTo>
                    <a:cubicBezTo>
                      <a:pt x="85" y="842"/>
                      <a:pt x="76" y="851"/>
                      <a:pt x="76" y="865"/>
                    </a:cubicBezTo>
                    <a:cubicBezTo>
                      <a:pt x="77" y="878"/>
                      <a:pt x="75" y="890"/>
                      <a:pt x="70" y="893"/>
                    </a:cubicBezTo>
                    <a:cubicBezTo>
                      <a:pt x="64" y="896"/>
                      <a:pt x="65" y="920"/>
                      <a:pt x="58" y="928"/>
                    </a:cubicBezTo>
                    <a:cubicBezTo>
                      <a:pt x="51" y="936"/>
                      <a:pt x="39" y="943"/>
                      <a:pt x="25" y="938"/>
                    </a:cubicBezTo>
                    <a:cubicBezTo>
                      <a:pt x="11" y="934"/>
                      <a:pt x="11" y="916"/>
                      <a:pt x="18" y="898"/>
                    </a:cubicBezTo>
                    <a:cubicBezTo>
                      <a:pt x="25" y="880"/>
                      <a:pt x="33" y="868"/>
                      <a:pt x="31" y="861"/>
                    </a:cubicBezTo>
                    <a:cubicBezTo>
                      <a:pt x="28" y="854"/>
                      <a:pt x="26" y="843"/>
                      <a:pt x="33" y="836"/>
                    </a:cubicBezTo>
                    <a:cubicBezTo>
                      <a:pt x="40" y="829"/>
                      <a:pt x="32" y="821"/>
                      <a:pt x="28" y="815"/>
                    </a:cubicBezTo>
                    <a:cubicBezTo>
                      <a:pt x="23" y="809"/>
                      <a:pt x="24" y="780"/>
                      <a:pt x="24" y="765"/>
                    </a:cubicBezTo>
                    <a:cubicBezTo>
                      <a:pt x="23" y="750"/>
                      <a:pt x="25" y="673"/>
                      <a:pt x="24" y="645"/>
                    </a:cubicBezTo>
                    <a:cubicBezTo>
                      <a:pt x="23" y="617"/>
                      <a:pt x="21" y="533"/>
                      <a:pt x="25" y="510"/>
                    </a:cubicBezTo>
                    <a:cubicBezTo>
                      <a:pt x="29" y="487"/>
                      <a:pt x="25" y="469"/>
                      <a:pt x="25" y="469"/>
                    </a:cubicBezTo>
                    <a:cubicBezTo>
                      <a:pt x="25" y="469"/>
                      <a:pt x="16" y="474"/>
                      <a:pt x="16" y="465"/>
                    </a:cubicBezTo>
                    <a:cubicBezTo>
                      <a:pt x="16" y="457"/>
                      <a:pt x="20" y="455"/>
                      <a:pt x="16" y="440"/>
                    </a:cubicBezTo>
                    <a:cubicBezTo>
                      <a:pt x="12" y="425"/>
                      <a:pt x="11" y="410"/>
                      <a:pt x="6" y="399"/>
                    </a:cubicBezTo>
                    <a:cubicBezTo>
                      <a:pt x="1" y="387"/>
                      <a:pt x="0" y="367"/>
                      <a:pt x="6" y="361"/>
                    </a:cubicBezTo>
                    <a:cubicBezTo>
                      <a:pt x="12" y="355"/>
                      <a:pt x="3" y="321"/>
                      <a:pt x="9" y="296"/>
                    </a:cubicBezTo>
                    <a:cubicBezTo>
                      <a:pt x="14" y="270"/>
                      <a:pt x="17" y="230"/>
                      <a:pt x="18" y="208"/>
                    </a:cubicBezTo>
                    <a:cubicBezTo>
                      <a:pt x="18" y="186"/>
                      <a:pt x="19" y="170"/>
                      <a:pt x="48" y="163"/>
                    </a:cubicBezTo>
                    <a:cubicBezTo>
                      <a:pt x="76" y="156"/>
                      <a:pt x="97" y="148"/>
                      <a:pt x="101" y="142"/>
                    </a:cubicBezTo>
                    <a:cubicBezTo>
                      <a:pt x="105" y="136"/>
                      <a:pt x="107" y="120"/>
                      <a:pt x="106" y="113"/>
                    </a:cubicBezTo>
                    <a:cubicBezTo>
                      <a:pt x="105" y="106"/>
                      <a:pt x="104" y="100"/>
                      <a:pt x="104" y="96"/>
                    </a:cubicBezTo>
                    <a:cubicBezTo>
                      <a:pt x="104" y="92"/>
                      <a:pt x="96" y="98"/>
                      <a:pt x="94" y="90"/>
                    </a:cubicBezTo>
                    <a:cubicBezTo>
                      <a:pt x="92" y="83"/>
                      <a:pt x="91" y="66"/>
                      <a:pt x="92" y="65"/>
                    </a:cubicBezTo>
                    <a:cubicBezTo>
                      <a:pt x="94" y="63"/>
                      <a:pt x="95" y="64"/>
                      <a:pt x="97" y="64"/>
                    </a:cubicBezTo>
                    <a:cubicBezTo>
                      <a:pt x="96" y="61"/>
                      <a:pt x="95" y="46"/>
                      <a:pt x="97" y="29"/>
                    </a:cubicBezTo>
                    <a:cubicBezTo>
                      <a:pt x="98" y="14"/>
                      <a:pt x="113" y="1"/>
                      <a:pt x="14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22"/>
              <p:cNvSpPr>
                <a:spLocks/>
              </p:cNvSpPr>
              <p:nvPr/>
            </p:nvSpPr>
            <p:spPr bwMode="auto">
              <a:xfrm>
                <a:off x="3309938" y="3201988"/>
                <a:ext cx="76200" cy="76200"/>
              </a:xfrm>
              <a:custGeom>
                <a:avLst/>
                <a:gdLst/>
                <a:ahLst/>
                <a:cxnLst>
                  <a:cxn ang="0">
                    <a:pos x="7" y="32"/>
                  </a:cxn>
                  <a:cxn ang="0">
                    <a:pos x="7" y="10"/>
                  </a:cxn>
                  <a:cxn ang="0">
                    <a:pos x="32" y="8"/>
                  </a:cxn>
                  <a:cxn ang="0">
                    <a:pos x="13" y="13"/>
                  </a:cxn>
                  <a:cxn ang="0">
                    <a:pos x="7" y="32"/>
                  </a:cxn>
                </a:cxnLst>
                <a:rect l="0" t="0" r="r" b="b"/>
                <a:pathLst>
                  <a:path w="32" h="32">
                    <a:moveTo>
                      <a:pt x="7" y="32"/>
                    </a:moveTo>
                    <a:cubicBezTo>
                      <a:pt x="7" y="32"/>
                      <a:pt x="0" y="20"/>
                      <a:pt x="7" y="10"/>
                    </a:cubicBezTo>
                    <a:cubicBezTo>
                      <a:pt x="15" y="0"/>
                      <a:pt x="32" y="8"/>
                      <a:pt x="32" y="8"/>
                    </a:cubicBezTo>
                    <a:cubicBezTo>
                      <a:pt x="32" y="8"/>
                      <a:pt x="20" y="8"/>
                      <a:pt x="13" y="13"/>
                    </a:cubicBezTo>
                    <a:cubicBezTo>
                      <a:pt x="7" y="18"/>
                      <a:pt x="9" y="22"/>
                      <a:pt x="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23"/>
              <p:cNvSpPr>
                <a:spLocks/>
              </p:cNvSpPr>
              <p:nvPr/>
            </p:nvSpPr>
            <p:spPr bwMode="auto">
              <a:xfrm>
                <a:off x="3827463" y="3302000"/>
                <a:ext cx="90488" cy="3016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8" y="0"/>
                  </a:cxn>
                  <a:cxn ang="0">
                    <a:pos x="38" y="13"/>
                  </a:cxn>
                  <a:cxn ang="0">
                    <a:pos x="17" y="6"/>
                  </a:cxn>
                  <a:cxn ang="0">
                    <a:pos x="0" y="12"/>
                  </a:cxn>
                </a:cxnLst>
                <a:rect l="0" t="0" r="r" b="b"/>
                <a:pathLst>
                  <a:path w="38" h="13">
                    <a:moveTo>
                      <a:pt x="0" y="12"/>
                    </a:moveTo>
                    <a:cubicBezTo>
                      <a:pt x="0" y="12"/>
                      <a:pt x="0" y="0"/>
                      <a:pt x="18" y="0"/>
                    </a:cubicBezTo>
                    <a:cubicBezTo>
                      <a:pt x="35" y="0"/>
                      <a:pt x="38" y="13"/>
                      <a:pt x="38" y="13"/>
                    </a:cubicBezTo>
                    <a:cubicBezTo>
                      <a:pt x="38" y="13"/>
                      <a:pt x="29" y="6"/>
                      <a:pt x="17" y="6"/>
                    </a:cubicBezTo>
                    <a:cubicBezTo>
                      <a:pt x="6" y="7"/>
                      <a:pt x="6" y="7"/>
                      <a:pt x="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24"/>
              <p:cNvSpPr>
                <a:spLocks/>
              </p:cNvSpPr>
              <p:nvPr/>
            </p:nvSpPr>
            <p:spPr bwMode="auto">
              <a:xfrm>
                <a:off x="3435351" y="2500313"/>
                <a:ext cx="241300" cy="62706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101" y="7"/>
                  </a:cxn>
                  <a:cxn ang="0">
                    <a:pos x="87" y="123"/>
                  </a:cxn>
                  <a:cxn ang="0">
                    <a:pos x="92" y="262"/>
                  </a:cxn>
                  <a:cxn ang="0">
                    <a:pos x="64" y="263"/>
                  </a:cxn>
                  <a:cxn ang="0">
                    <a:pos x="0" y="250"/>
                  </a:cxn>
                  <a:cxn ang="0">
                    <a:pos x="13" y="220"/>
                  </a:cxn>
                  <a:cxn ang="0">
                    <a:pos x="32" y="69"/>
                  </a:cxn>
                  <a:cxn ang="0">
                    <a:pos x="32" y="14"/>
                  </a:cxn>
                  <a:cxn ang="0">
                    <a:pos x="34" y="12"/>
                  </a:cxn>
                  <a:cxn ang="0">
                    <a:pos x="37" y="3"/>
                  </a:cxn>
                  <a:cxn ang="0">
                    <a:pos x="69" y="29"/>
                  </a:cxn>
                  <a:cxn ang="0">
                    <a:pos x="97" y="0"/>
                  </a:cxn>
                </a:cxnLst>
                <a:rect l="0" t="0" r="r" b="b"/>
                <a:pathLst>
                  <a:path w="101" h="263">
                    <a:moveTo>
                      <a:pt x="97" y="0"/>
                    </a:moveTo>
                    <a:cubicBezTo>
                      <a:pt x="98" y="2"/>
                      <a:pt x="99" y="4"/>
                      <a:pt x="101" y="7"/>
                    </a:cubicBezTo>
                    <a:cubicBezTo>
                      <a:pt x="98" y="26"/>
                      <a:pt x="90" y="82"/>
                      <a:pt x="87" y="123"/>
                    </a:cubicBezTo>
                    <a:cubicBezTo>
                      <a:pt x="83" y="171"/>
                      <a:pt x="92" y="262"/>
                      <a:pt x="92" y="262"/>
                    </a:cubicBezTo>
                    <a:cubicBezTo>
                      <a:pt x="92" y="262"/>
                      <a:pt x="85" y="263"/>
                      <a:pt x="64" y="263"/>
                    </a:cubicBezTo>
                    <a:cubicBezTo>
                      <a:pt x="43" y="263"/>
                      <a:pt x="0" y="250"/>
                      <a:pt x="0" y="250"/>
                    </a:cubicBezTo>
                    <a:cubicBezTo>
                      <a:pt x="0" y="250"/>
                      <a:pt x="7" y="237"/>
                      <a:pt x="13" y="220"/>
                    </a:cubicBezTo>
                    <a:cubicBezTo>
                      <a:pt x="19" y="204"/>
                      <a:pt x="29" y="131"/>
                      <a:pt x="32" y="69"/>
                    </a:cubicBezTo>
                    <a:cubicBezTo>
                      <a:pt x="34" y="38"/>
                      <a:pt x="34" y="23"/>
                      <a:pt x="32" y="14"/>
                    </a:cubicBezTo>
                    <a:cubicBezTo>
                      <a:pt x="33" y="13"/>
                      <a:pt x="34" y="12"/>
                      <a:pt x="34" y="12"/>
                    </a:cubicBezTo>
                    <a:cubicBezTo>
                      <a:pt x="35" y="10"/>
                      <a:pt x="37" y="7"/>
                      <a:pt x="37" y="3"/>
                    </a:cubicBezTo>
                    <a:cubicBezTo>
                      <a:pt x="44" y="16"/>
                      <a:pt x="60" y="29"/>
                      <a:pt x="69" y="29"/>
                    </a:cubicBezTo>
                    <a:cubicBezTo>
                      <a:pt x="79" y="29"/>
                      <a:pt x="91" y="10"/>
                      <a:pt x="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25"/>
              <p:cNvSpPr>
                <a:spLocks/>
              </p:cNvSpPr>
              <p:nvPr/>
            </p:nvSpPr>
            <p:spPr bwMode="auto">
              <a:xfrm>
                <a:off x="3548063" y="2576513"/>
                <a:ext cx="96838" cy="61753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0" y="0"/>
                  </a:cxn>
                  <a:cxn ang="0">
                    <a:pos x="41" y="11"/>
                  </a:cxn>
                  <a:cxn ang="0">
                    <a:pos x="27" y="18"/>
                  </a:cxn>
                  <a:cxn ang="0">
                    <a:pos x="33" y="107"/>
                  </a:cxn>
                  <a:cxn ang="0">
                    <a:pos x="32" y="238"/>
                  </a:cxn>
                  <a:cxn ang="0">
                    <a:pos x="15" y="239"/>
                  </a:cxn>
                  <a:cxn ang="0">
                    <a:pos x="14" y="89"/>
                  </a:cxn>
                  <a:cxn ang="0">
                    <a:pos x="15" y="18"/>
                  </a:cxn>
                  <a:cxn ang="0">
                    <a:pos x="0" y="11"/>
                  </a:cxn>
                </a:cxnLst>
                <a:rect l="0" t="0" r="r" b="b"/>
                <a:pathLst>
                  <a:path w="41" h="259">
                    <a:moveTo>
                      <a:pt x="0" y="11"/>
                    </a:moveTo>
                    <a:cubicBezTo>
                      <a:pt x="0" y="11"/>
                      <a:pt x="7" y="0"/>
                      <a:pt x="20" y="0"/>
                    </a:cubicBezTo>
                    <a:cubicBezTo>
                      <a:pt x="33" y="0"/>
                      <a:pt x="41" y="11"/>
                      <a:pt x="41" y="11"/>
                    </a:cubicBezTo>
                    <a:cubicBezTo>
                      <a:pt x="41" y="11"/>
                      <a:pt x="27" y="8"/>
                      <a:pt x="27" y="18"/>
                    </a:cubicBezTo>
                    <a:cubicBezTo>
                      <a:pt x="28" y="27"/>
                      <a:pt x="33" y="76"/>
                      <a:pt x="33" y="107"/>
                    </a:cubicBezTo>
                    <a:cubicBezTo>
                      <a:pt x="33" y="139"/>
                      <a:pt x="35" y="222"/>
                      <a:pt x="32" y="238"/>
                    </a:cubicBezTo>
                    <a:cubicBezTo>
                      <a:pt x="28" y="253"/>
                      <a:pt x="17" y="259"/>
                      <a:pt x="15" y="239"/>
                    </a:cubicBezTo>
                    <a:cubicBezTo>
                      <a:pt x="12" y="219"/>
                      <a:pt x="13" y="110"/>
                      <a:pt x="14" y="89"/>
                    </a:cubicBezTo>
                    <a:cubicBezTo>
                      <a:pt x="14" y="68"/>
                      <a:pt x="18" y="24"/>
                      <a:pt x="15" y="18"/>
                    </a:cubicBezTo>
                    <a:cubicBezTo>
                      <a:pt x="13" y="12"/>
                      <a:pt x="7" y="8"/>
                      <a:pt x="0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6171891" y="3455382"/>
            <a:ext cx="2268415" cy="1755879"/>
            <a:chOff x="-195960" y="1529018"/>
            <a:chExt cx="2268415" cy="1755879"/>
          </a:xfrm>
        </p:grpSpPr>
        <p:sp>
          <p:nvSpPr>
            <p:cNvPr id="136" name="Can 135"/>
            <p:cNvSpPr/>
            <p:nvPr/>
          </p:nvSpPr>
          <p:spPr>
            <a:xfrm>
              <a:off x="-195960" y="2878306"/>
              <a:ext cx="2268415" cy="406591"/>
            </a:xfrm>
            <a:prstGeom prst="can">
              <a:avLst>
                <a:gd name="adj" fmla="val 50000"/>
              </a:avLst>
            </a:prstGeom>
            <a:solidFill>
              <a:srgbClr val="2993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7" name="Group 32"/>
            <p:cNvGrpSpPr/>
            <p:nvPr/>
          </p:nvGrpSpPr>
          <p:grpSpPr>
            <a:xfrm>
              <a:off x="976346" y="1529018"/>
              <a:ext cx="377048" cy="1530700"/>
              <a:chOff x="4129088" y="2282825"/>
              <a:chExt cx="531813" cy="2159000"/>
            </a:xfrm>
            <a:solidFill>
              <a:srgbClr val="2993FF"/>
            </a:solidFill>
          </p:grpSpPr>
          <p:sp>
            <p:nvSpPr>
              <p:cNvPr id="138" name="Freeform 9"/>
              <p:cNvSpPr>
                <a:spLocks noEditPoints="1"/>
              </p:cNvSpPr>
              <p:nvPr/>
            </p:nvSpPr>
            <p:spPr bwMode="auto">
              <a:xfrm>
                <a:off x="4129088" y="2282825"/>
                <a:ext cx="531813" cy="2159000"/>
              </a:xfrm>
              <a:custGeom>
                <a:avLst/>
                <a:gdLst/>
                <a:ahLst/>
                <a:cxnLst>
                  <a:cxn ang="0">
                    <a:pos x="107" y="1"/>
                  </a:cxn>
                  <a:cxn ang="0">
                    <a:pos x="147" y="36"/>
                  </a:cxn>
                  <a:cxn ang="0">
                    <a:pos x="154" y="62"/>
                  </a:cxn>
                  <a:cxn ang="0">
                    <a:pos x="160" y="98"/>
                  </a:cxn>
                  <a:cxn ang="0">
                    <a:pos x="171" y="133"/>
                  </a:cxn>
                  <a:cxn ang="0">
                    <a:pos x="178" y="151"/>
                  </a:cxn>
                  <a:cxn ang="0">
                    <a:pos x="210" y="170"/>
                  </a:cxn>
                  <a:cxn ang="0">
                    <a:pos x="221" y="238"/>
                  </a:cxn>
                  <a:cxn ang="0">
                    <a:pos x="214" y="296"/>
                  </a:cxn>
                  <a:cxn ang="0">
                    <a:pos x="191" y="313"/>
                  </a:cxn>
                  <a:cxn ang="0">
                    <a:pos x="198" y="371"/>
                  </a:cxn>
                  <a:cxn ang="0">
                    <a:pos x="206" y="414"/>
                  </a:cxn>
                  <a:cxn ang="0">
                    <a:pos x="194" y="416"/>
                  </a:cxn>
                  <a:cxn ang="0">
                    <a:pos x="189" y="474"/>
                  </a:cxn>
                  <a:cxn ang="0">
                    <a:pos x="172" y="570"/>
                  </a:cxn>
                  <a:cxn ang="0">
                    <a:pos x="165" y="582"/>
                  </a:cxn>
                  <a:cxn ang="0">
                    <a:pos x="157" y="582"/>
                  </a:cxn>
                  <a:cxn ang="0">
                    <a:pos x="155" y="611"/>
                  </a:cxn>
                  <a:cxn ang="0">
                    <a:pos x="149" y="670"/>
                  </a:cxn>
                  <a:cxn ang="0">
                    <a:pos x="123" y="764"/>
                  </a:cxn>
                  <a:cxn ang="0">
                    <a:pos x="141" y="817"/>
                  </a:cxn>
                  <a:cxn ang="0">
                    <a:pos x="156" y="852"/>
                  </a:cxn>
                  <a:cxn ang="0">
                    <a:pos x="133" y="854"/>
                  </a:cxn>
                  <a:cxn ang="0">
                    <a:pos x="122" y="846"/>
                  </a:cxn>
                  <a:cxn ang="0">
                    <a:pos x="125" y="864"/>
                  </a:cxn>
                  <a:cxn ang="0">
                    <a:pos x="112" y="905"/>
                  </a:cxn>
                  <a:cxn ang="0">
                    <a:pos x="107" y="905"/>
                  </a:cxn>
                  <a:cxn ang="0">
                    <a:pos x="107" y="636"/>
                  </a:cxn>
                  <a:cxn ang="0">
                    <a:pos x="109" y="621"/>
                  </a:cxn>
                  <a:cxn ang="0">
                    <a:pos x="109" y="580"/>
                  </a:cxn>
                  <a:cxn ang="0">
                    <a:pos x="107" y="596"/>
                  </a:cxn>
                  <a:cxn ang="0">
                    <a:pos x="107" y="1"/>
                  </a:cxn>
                  <a:cxn ang="0">
                    <a:pos x="106" y="1"/>
                  </a:cxn>
                  <a:cxn ang="0">
                    <a:pos x="107" y="1"/>
                  </a:cxn>
                  <a:cxn ang="0">
                    <a:pos x="107" y="596"/>
                  </a:cxn>
                  <a:cxn ang="0">
                    <a:pos x="104" y="611"/>
                  </a:cxn>
                  <a:cxn ang="0">
                    <a:pos x="105" y="632"/>
                  </a:cxn>
                  <a:cxn ang="0">
                    <a:pos x="106" y="645"/>
                  </a:cxn>
                  <a:cxn ang="0">
                    <a:pos x="107" y="636"/>
                  </a:cxn>
                  <a:cxn ang="0">
                    <a:pos x="107" y="905"/>
                  </a:cxn>
                  <a:cxn ang="0">
                    <a:pos x="89" y="869"/>
                  </a:cxn>
                  <a:cxn ang="0">
                    <a:pos x="88" y="831"/>
                  </a:cxn>
                  <a:cxn ang="0">
                    <a:pos x="81" y="789"/>
                  </a:cxn>
                  <a:cxn ang="0">
                    <a:pos x="52" y="662"/>
                  </a:cxn>
                  <a:cxn ang="0">
                    <a:pos x="53" y="606"/>
                  </a:cxn>
                  <a:cxn ang="0">
                    <a:pos x="50" y="579"/>
                  </a:cxn>
                  <a:cxn ang="0">
                    <a:pos x="34" y="565"/>
                  </a:cxn>
                  <a:cxn ang="0">
                    <a:pos x="29" y="465"/>
                  </a:cxn>
                  <a:cxn ang="0">
                    <a:pos x="31" y="410"/>
                  </a:cxn>
                  <a:cxn ang="0">
                    <a:pos x="11" y="407"/>
                  </a:cxn>
                  <a:cxn ang="0">
                    <a:pos x="27" y="360"/>
                  </a:cxn>
                  <a:cxn ang="0">
                    <a:pos x="30" y="326"/>
                  </a:cxn>
                  <a:cxn ang="0">
                    <a:pos x="2" y="302"/>
                  </a:cxn>
                  <a:cxn ang="0">
                    <a:pos x="2" y="234"/>
                  </a:cxn>
                  <a:cxn ang="0">
                    <a:pos x="7" y="204"/>
                  </a:cxn>
                  <a:cxn ang="0">
                    <a:pos x="27" y="154"/>
                  </a:cxn>
                  <a:cxn ang="0">
                    <a:pos x="48" y="145"/>
                  </a:cxn>
                  <a:cxn ang="0">
                    <a:pos x="50" y="126"/>
                  </a:cxn>
                  <a:cxn ang="0">
                    <a:pos x="63" y="101"/>
                  </a:cxn>
                  <a:cxn ang="0">
                    <a:pos x="64" y="64"/>
                  </a:cxn>
                  <a:cxn ang="0">
                    <a:pos x="106" y="1"/>
                  </a:cxn>
                </a:cxnLst>
                <a:rect l="0" t="0" r="r" b="b"/>
                <a:pathLst>
                  <a:path w="223" h="905">
                    <a:moveTo>
                      <a:pt x="107" y="1"/>
                    </a:moveTo>
                    <a:cubicBezTo>
                      <a:pt x="127" y="0"/>
                      <a:pt x="143" y="19"/>
                      <a:pt x="147" y="36"/>
                    </a:cubicBezTo>
                    <a:cubicBezTo>
                      <a:pt x="151" y="54"/>
                      <a:pt x="154" y="53"/>
                      <a:pt x="154" y="62"/>
                    </a:cubicBezTo>
                    <a:cubicBezTo>
                      <a:pt x="154" y="72"/>
                      <a:pt x="158" y="83"/>
                      <a:pt x="160" y="98"/>
                    </a:cubicBezTo>
                    <a:cubicBezTo>
                      <a:pt x="162" y="114"/>
                      <a:pt x="163" y="124"/>
                      <a:pt x="171" y="133"/>
                    </a:cubicBezTo>
                    <a:cubicBezTo>
                      <a:pt x="179" y="142"/>
                      <a:pt x="178" y="151"/>
                      <a:pt x="178" y="151"/>
                    </a:cubicBezTo>
                    <a:cubicBezTo>
                      <a:pt x="178" y="151"/>
                      <a:pt x="204" y="153"/>
                      <a:pt x="210" y="170"/>
                    </a:cubicBezTo>
                    <a:cubicBezTo>
                      <a:pt x="217" y="188"/>
                      <a:pt x="218" y="218"/>
                      <a:pt x="221" y="238"/>
                    </a:cubicBezTo>
                    <a:cubicBezTo>
                      <a:pt x="223" y="258"/>
                      <a:pt x="221" y="281"/>
                      <a:pt x="214" y="296"/>
                    </a:cubicBezTo>
                    <a:cubicBezTo>
                      <a:pt x="207" y="311"/>
                      <a:pt x="191" y="313"/>
                      <a:pt x="191" y="313"/>
                    </a:cubicBezTo>
                    <a:cubicBezTo>
                      <a:pt x="191" y="313"/>
                      <a:pt x="189" y="344"/>
                      <a:pt x="198" y="371"/>
                    </a:cubicBezTo>
                    <a:cubicBezTo>
                      <a:pt x="207" y="399"/>
                      <a:pt x="213" y="413"/>
                      <a:pt x="206" y="414"/>
                    </a:cubicBezTo>
                    <a:cubicBezTo>
                      <a:pt x="198" y="416"/>
                      <a:pt x="194" y="416"/>
                      <a:pt x="194" y="416"/>
                    </a:cubicBezTo>
                    <a:cubicBezTo>
                      <a:pt x="194" y="416"/>
                      <a:pt x="194" y="451"/>
                      <a:pt x="189" y="474"/>
                    </a:cubicBezTo>
                    <a:cubicBezTo>
                      <a:pt x="184" y="497"/>
                      <a:pt x="172" y="555"/>
                      <a:pt x="172" y="570"/>
                    </a:cubicBezTo>
                    <a:cubicBezTo>
                      <a:pt x="172" y="584"/>
                      <a:pt x="171" y="582"/>
                      <a:pt x="165" y="582"/>
                    </a:cubicBezTo>
                    <a:cubicBezTo>
                      <a:pt x="160" y="582"/>
                      <a:pt x="157" y="582"/>
                      <a:pt x="157" y="582"/>
                    </a:cubicBezTo>
                    <a:cubicBezTo>
                      <a:pt x="157" y="582"/>
                      <a:pt x="158" y="605"/>
                      <a:pt x="155" y="611"/>
                    </a:cubicBezTo>
                    <a:cubicBezTo>
                      <a:pt x="152" y="616"/>
                      <a:pt x="157" y="642"/>
                      <a:pt x="149" y="670"/>
                    </a:cubicBezTo>
                    <a:cubicBezTo>
                      <a:pt x="140" y="697"/>
                      <a:pt x="123" y="744"/>
                      <a:pt x="123" y="764"/>
                    </a:cubicBezTo>
                    <a:cubicBezTo>
                      <a:pt x="123" y="783"/>
                      <a:pt x="132" y="807"/>
                      <a:pt x="141" y="817"/>
                    </a:cubicBezTo>
                    <a:cubicBezTo>
                      <a:pt x="150" y="827"/>
                      <a:pt x="163" y="847"/>
                      <a:pt x="156" y="852"/>
                    </a:cubicBezTo>
                    <a:cubicBezTo>
                      <a:pt x="149" y="857"/>
                      <a:pt x="139" y="856"/>
                      <a:pt x="133" y="854"/>
                    </a:cubicBezTo>
                    <a:cubicBezTo>
                      <a:pt x="127" y="852"/>
                      <a:pt x="122" y="846"/>
                      <a:pt x="122" y="846"/>
                    </a:cubicBezTo>
                    <a:cubicBezTo>
                      <a:pt x="122" y="846"/>
                      <a:pt x="122" y="856"/>
                      <a:pt x="125" y="864"/>
                    </a:cubicBezTo>
                    <a:cubicBezTo>
                      <a:pt x="128" y="871"/>
                      <a:pt x="125" y="905"/>
                      <a:pt x="112" y="905"/>
                    </a:cubicBezTo>
                    <a:cubicBezTo>
                      <a:pt x="110" y="905"/>
                      <a:pt x="108" y="905"/>
                      <a:pt x="107" y="905"/>
                    </a:cubicBezTo>
                    <a:cubicBezTo>
                      <a:pt x="107" y="636"/>
                      <a:pt x="107" y="636"/>
                      <a:pt x="107" y="636"/>
                    </a:cubicBezTo>
                    <a:cubicBezTo>
                      <a:pt x="107" y="631"/>
                      <a:pt x="108" y="624"/>
                      <a:pt x="109" y="621"/>
                    </a:cubicBezTo>
                    <a:cubicBezTo>
                      <a:pt x="112" y="614"/>
                      <a:pt x="110" y="600"/>
                      <a:pt x="109" y="580"/>
                    </a:cubicBezTo>
                    <a:cubicBezTo>
                      <a:pt x="109" y="580"/>
                      <a:pt x="108" y="588"/>
                      <a:pt x="107" y="596"/>
                    </a:cubicBezTo>
                    <a:lnTo>
                      <a:pt x="107" y="1"/>
                    </a:lnTo>
                    <a:close/>
                    <a:moveTo>
                      <a:pt x="106" y="1"/>
                    </a:move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596"/>
                      <a:pt x="107" y="596"/>
                      <a:pt x="107" y="596"/>
                    </a:cubicBezTo>
                    <a:cubicBezTo>
                      <a:pt x="106" y="602"/>
                      <a:pt x="105" y="608"/>
                      <a:pt x="104" y="611"/>
                    </a:cubicBezTo>
                    <a:cubicBezTo>
                      <a:pt x="102" y="620"/>
                      <a:pt x="105" y="626"/>
                      <a:pt x="105" y="632"/>
                    </a:cubicBezTo>
                    <a:cubicBezTo>
                      <a:pt x="105" y="637"/>
                      <a:pt x="106" y="645"/>
                      <a:pt x="106" y="645"/>
                    </a:cubicBezTo>
                    <a:cubicBezTo>
                      <a:pt x="106" y="645"/>
                      <a:pt x="106" y="641"/>
                      <a:pt x="107" y="636"/>
                    </a:cubicBezTo>
                    <a:cubicBezTo>
                      <a:pt x="107" y="905"/>
                      <a:pt x="107" y="905"/>
                      <a:pt x="107" y="905"/>
                    </a:cubicBezTo>
                    <a:cubicBezTo>
                      <a:pt x="96" y="901"/>
                      <a:pt x="88" y="888"/>
                      <a:pt x="89" y="869"/>
                    </a:cubicBezTo>
                    <a:cubicBezTo>
                      <a:pt x="89" y="847"/>
                      <a:pt x="84" y="843"/>
                      <a:pt x="88" y="831"/>
                    </a:cubicBezTo>
                    <a:cubicBezTo>
                      <a:pt x="91" y="818"/>
                      <a:pt x="87" y="809"/>
                      <a:pt x="81" y="789"/>
                    </a:cubicBezTo>
                    <a:cubicBezTo>
                      <a:pt x="75" y="769"/>
                      <a:pt x="51" y="684"/>
                      <a:pt x="52" y="662"/>
                    </a:cubicBezTo>
                    <a:cubicBezTo>
                      <a:pt x="53" y="640"/>
                      <a:pt x="56" y="621"/>
                      <a:pt x="53" y="606"/>
                    </a:cubicBezTo>
                    <a:cubicBezTo>
                      <a:pt x="51" y="592"/>
                      <a:pt x="50" y="579"/>
                      <a:pt x="50" y="579"/>
                    </a:cubicBezTo>
                    <a:cubicBezTo>
                      <a:pt x="50" y="579"/>
                      <a:pt x="34" y="586"/>
                      <a:pt x="34" y="565"/>
                    </a:cubicBezTo>
                    <a:cubicBezTo>
                      <a:pt x="34" y="544"/>
                      <a:pt x="31" y="483"/>
                      <a:pt x="29" y="465"/>
                    </a:cubicBezTo>
                    <a:cubicBezTo>
                      <a:pt x="28" y="446"/>
                      <a:pt x="31" y="410"/>
                      <a:pt x="31" y="410"/>
                    </a:cubicBezTo>
                    <a:cubicBezTo>
                      <a:pt x="31" y="410"/>
                      <a:pt x="16" y="409"/>
                      <a:pt x="11" y="407"/>
                    </a:cubicBezTo>
                    <a:cubicBezTo>
                      <a:pt x="6" y="405"/>
                      <a:pt x="24" y="373"/>
                      <a:pt x="27" y="360"/>
                    </a:cubicBezTo>
                    <a:cubicBezTo>
                      <a:pt x="31" y="348"/>
                      <a:pt x="30" y="326"/>
                      <a:pt x="30" y="326"/>
                    </a:cubicBezTo>
                    <a:cubicBezTo>
                      <a:pt x="30" y="326"/>
                      <a:pt x="3" y="325"/>
                      <a:pt x="2" y="302"/>
                    </a:cubicBezTo>
                    <a:cubicBezTo>
                      <a:pt x="1" y="279"/>
                      <a:pt x="0" y="247"/>
                      <a:pt x="2" y="234"/>
                    </a:cubicBezTo>
                    <a:cubicBezTo>
                      <a:pt x="4" y="220"/>
                      <a:pt x="5" y="222"/>
                      <a:pt x="7" y="204"/>
                    </a:cubicBezTo>
                    <a:cubicBezTo>
                      <a:pt x="9" y="186"/>
                      <a:pt x="18" y="155"/>
                      <a:pt x="27" y="154"/>
                    </a:cubicBezTo>
                    <a:cubicBezTo>
                      <a:pt x="36" y="153"/>
                      <a:pt x="48" y="145"/>
                      <a:pt x="48" y="145"/>
                    </a:cubicBezTo>
                    <a:cubicBezTo>
                      <a:pt x="48" y="145"/>
                      <a:pt x="39" y="135"/>
                      <a:pt x="50" y="126"/>
                    </a:cubicBezTo>
                    <a:cubicBezTo>
                      <a:pt x="61" y="117"/>
                      <a:pt x="68" y="113"/>
                      <a:pt x="63" y="101"/>
                    </a:cubicBezTo>
                    <a:cubicBezTo>
                      <a:pt x="58" y="89"/>
                      <a:pt x="61" y="80"/>
                      <a:pt x="64" y="64"/>
                    </a:cubicBezTo>
                    <a:cubicBezTo>
                      <a:pt x="67" y="49"/>
                      <a:pt x="75" y="1"/>
                      <a:pt x="106" y="1"/>
                    </a:cubicBezTo>
                    <a:close/>
                  </a:path>
                </a:pathLst>
              </a:custGeom>
              <a:solidFill>
                <a:srgbClr val="3BC7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10"/>
              <p:cNvSpPr>
                <a:spLocks/>
              </p:cNvSpPr>
              <p:nvPr/>
            </p:nvSpPr>
            <p:spPr bwMode="auto">
              <a:xfrm>
                <a:off x="4343401" y="2589213"/>
                <a:ext cx="127000" cy="2444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5" y="24"/>
                  </a:cxn>
                  <a:cxn ang="0">
                    <a:pos x="24" y="72"/>
                  </a:cxn>
                  <a:cxn ang="0">
                    <a:pos x="33" y="52"/>
                  </a:cxn>
                  <a:cxn ang="0">
                    <a:pos x="37" y="28"/>
                  </a:cxn>
                  <a:cxn ang="0">
                    <a:pos x="52" y="0"/>
                  </a:cxn>
                  <a:cxn ang="0">
                    <a:pos x="53" y="19"/>
                  </a:cxn>
                  <a:cxn ang="0">
                    <a:pos x="38" y="65"/>
                  </a:cxn>
                  <a:cxn ang="0">
                    <a:pos x="25" y="97"/>
                  </a:cxn>
                  <a:cxn ang="0">
                    <a:pos x="13" y="67"/>
                  </a:cxn>
                  <a:cxn ang="0">
                    <a:pos x="1" y="3"/>
                  </a:cxn>
                </a:cxnLst>
                <a:rect l="0" t="0" r="r" b="b"/>
                <a:pathLst>
                  <a:path w="53" h="103">
                    <a:moveTo>
                      <a:pt x="1" y="3"/>
                    </a:moveTo>
                    <a:cubicBezTo>
                      <a:pt x="1" y="3"/>
                      <a:pt x="15" y="15"/>
                      <a:pt x="15" y="24"/>
                    </a:cubicBezTo>
                    <a:cubicBezTo>
                      <a:pt x="15" y="33"/>
                      <a:pt x="21" y="63"/>
                      <a:pt x="24" y="72"/>
                    </a:cubicBezTo>
                    <a:cubicBezTo>
                      <a:pt x="27" y="82"/>
                      <a:pt x="28" y="61"/>
                      <a:pt x="33" y="52"/>
                    </a:cubicBezTo>
                    <a:cubicBezTo>
                      <a:pt x="38" y="43"/>
                      <a:pt x="40" y="35"/>
                      <a:pt x="37" y="28"/>
                    </a:cubicBezTo>
                    <a:cubicBezTo>
                      <a:pt x="35" y="21"/>
                      <a:pt x="45" y="18"/>
                      <a:pt x="52" y="0"/>
                    </a:cubicBezTo>
                    <a:cubicBezTo>
                      <a:pt x="53" y="7"/>
                      <a:pt x="53" y="12"/>
                      <a:pt x="53" y="19"/>
                    </a:cubicBezTo>
                    <a:cubicBezTo>
                      <a:pt x="52" y="26"/>
                      <a:pt x="41" y="58"/>
                      <a:pt x="38" y="65"/>
                    </a:cubicBezTo>
                    <a:cubicBezTo>
                      <a:pt x="35" y="71"/>
                      <a:pt x="26" y="91"/>
                      <a:pt x="25" y="97"/>
                    </a:cubicBezTo>
                    <a:cubicBezTo>
                      <a:pt x="25" y="103"/>
                      <a:pt x="17" y="86"/>
                      <a:pt x="13" y="67"/>
                    </a:cubicBezTo>
                    <a:cubicBezTo>
                      <a:pt x="8" y="48"/>
                      <a:pt x="0" y="21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4279901" y="2927350"/>
                <a:ext cx="23813" cy="52387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9" y="9"/>
                  </a:cxn>
                  <a:cxn ang="0">
                    <a:pos x="9" y="0"/>
                  </a:cxn>
                  <a:cxn ang="0">
                    <a:pos x="2" y="1"/>
                  </a:cxn>
                  <a:cxn ang="0">
                    <a:pos x="0" y="19"/>
                  </a:cxn>
                  <a:cxn ang="0">
                    <a:pos x="7" y="22"/>
                  </a:cxn>
                </a:cxnLst>
                <a:rect l="0" t="0" r="r" b="b"/>
                <a:pathLst>
                  <a:path w="10" h="22">
                    <a:moveTo>
                      <a:pt x="7" y="22"/>
                    </a:moveTo>
                    <a:cubicBezTo>
                      <a:pt x="7" y="22"/>
                      <a:pt x="9" y="16"/>
                      <a:pt x="9" y="9"/>
                    </a:cubicBezTo>
                    <a:cubicBezTo>
                      <a:pt x="10" y="2"/>
                      <a:pt x="9" y="0"/>
                      <a:pt x="9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5"/>
                      <a:pt x="0" y="19"/>
                    </a:cubicBezTo>
                    <a:cubicBezTo>
                      <a:pt x="3" y="22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3BC7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2"/>
              <p:cNvSpPr>
                <a:spLocks/>
              </p:cNvSpPr>
              <p:nvPr/>
            </p:nvSpPr>
            <p:spPr bwMode="auto">
              <a:xfrm>
                <a:off x="4456113" y="3035300"/>
                <a:ext cx="26988" cy="539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8"/>
                  </a:cxn>
                  <a:cxn ang="0">
                    <a:pos x="11" y="18"/>
                  </a:cxn>
                  <a:cxn ang="0">
                    <a:pos x="11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23">
                    <a:moveTo>
                      <a:pt x="3" y="0"/>
                    </a:moveTo>
                    <a:cubicBezTo>
                      <a:pt x="3" y="0"/>
                      <a:pt x="1" y="14"/>
                      <a:pt x="1" y="18"/>
                    </a:cubicBezTo>
                    <a:cubicBezTo>
                      <a:pt x="0" y="23"/>
                      <a:pt x="11" y="18"/>
                      <a:pt x="11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BC7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2" name="Group 33"/>
            <p:cNvGrpSpPr/>
            <p:nvPr/>
          </p:nvGrpSpPr>
          <p:grpSpPr>
            <a:xfrm>
              <a:off x="487259" y="1529020"/>
              <a:ext cx="437168" cy="1515879"/>
              <a:chOff x="4948238" y="2751138"/>
              <a:chExt cx="585788" cy="2011362"/>
            </a:xfrm>
          </p:grpSpPr>
          <p:sp>
            <p:nvSpPr>
              <p:cNvPr id="143" name="Freeform 13"/>
              <p:cNvSpPr>
                <a:spLocks/>
              </p:cNvSpPr>
              <p:nvPr/>
            </p:nvSpPr>
            <p:spPr bwMode="auto">
              <a:xfrm>
                <a:off x="4948238" y="2751138"/>
                <a:ext cx="585788" cy="201136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44" y="41"/>
                  </a:cxn>
                  <a:cxn ang="0">
                    <a:pos x="140" y="85"/>
                  </a:cxn>
                  <a:cxn ang="0">
                    <a:pos x="136" y="92"/>
                  </a:cxn>
                  <a:cxn ang="0">
                    <a:pos x="131" y="113"/>
                  </a:cxn>
                  <a:cxn ang="0">
                    <a:pos x="124" y="124"/>
                  </a:cxn>
                  <a:cxn ang="0">
                    <a:pos x="132" y="139"/>
                  </a:cxn>
                  <a:cxn ang="0">
                    <a:pos x="168" y="154"/>
                  </a:cxn>
                  <a:cxn ang="0">
                    <a:pos x="194" y="179"/>
                  </a:cxn>
                  <a:cxn ang="0">
                    <a:pos x="220" y="221"/>
                  </a:cxn>
                  <a:cxn ang="0">
                    <a:pos x="242" y="268"/>
                  </a:cxn>
                  <a:cxn ang="0">
                    <a:pos x="200" y="292"/>
                  </a:cxn>
                  <a:cxn ang="0">
                    <a:pos x="181" y="284"/>
                  </a:cxn>
                  <a:cxn ang="0">
                    <a:pos x="194" y="361"/>
                  </a:cxn>
                  <a:cxn ang="0">
                    <a:pos x="203" y="440"/>
                  </a:cxn>
                  <a:cxn ang="0">
                    <a:pos x="188" y="448"/>
                  </a:cxn>
                  <a:cxn ang="0">
                    <a:pos x="176" y="549"/>
                  </a:cxn>
                  <a:cxn ang="0">
                    <a:pos x="162" y="646"/>
                  </a:cxn>
                  <a:cxn ang="0">
                    <a:pos x="160" y="707"/>
                  </a:cxn>
                  <a:cxn ang="0">
                    <a:pos x="188" y="746"/>
                  </a:cxn>
                  <a:cxn ang="0">
                    <a:pos x="221" y="753"/>
                  </a:cxn>
                  <a:cxn ang="0">
                    <a:pos x="217" y="768"/>
                  </a:cxn>
                  <a:cxn ang="0">
                    <a:pos x="165" y="763"/>
                  </a:cxn>
                  <a:cxn ang="0">
                    <a:pos x="146" y="755"/>
                  </a:cxn>
                  <a:cxn ang="0">
                    <a:pos x="132" y="765"/>
                  </a:cxn>
                  <a:cxn ang="0">
                    <a:pos x="112" y="753"/>
                  </a:cxn>
                  <a:cxn ang="0">
                    <a:pos x="109" y="720"/>
                  </a:cxn>
                  <a:cxn ang="0">
                    <a:pos x="113" y="683"/>
                  </a:cxn>
                  <a:cxn ang="0">
                    <a:pos x="106" y="629"/>
                  </a:cxn>
                  <a:cxn ang="0">
                    <a:pos x="106" y="585"/>
                  </a:cxn>
                  <a:cxn ang="0">
                    <a:pos x="111" y="544"/>
                  </a:cxn>
                  <a:cxn ang="0">
                    <a:pos x="110" y="516"/>
                  </a:cxn>
                  <a:cxn ang="0">
                    <a:pos x="95" y="594"/>
                  </a:cxn>
                  <a:cxn ang="0">
                    <a:pos x="87" y="685"/>
                  </a:cxn>
                  <a:cxn ang="0">
                    <a:pos x="73" y="742"/>
                  </a:cxn>
                  <a:cxn ang="0">
                    <a:pos x="68" y="767"/>
                  </a:cxn>
                  <a:cxn ang="0">
                    <a:pos x="75" y="798"/>
                  </a:cxn>
                  <a:cxn ang="0">
                    <a:pos x="69" y="843"/>
                  </a:cxn>
                  <a:cxn ang="0">
                    <a:pos x="30" y="816"/>
                  </a:cxn>
                  <a:cxn ang="0">
                    <a:pos x="27" y="772"/>
                  </a:cxn>
                  <a:cxn ang="0">
                    <a:pos x="22" y="738"/>
                  </a:cxn>
                  <a:cxn ang="0">
                    <a:pos x="22" y="690"/>
                  </a:cxn>
                  <a:cxn ang="0">
                    <a:pos x="29" y="607"/>
                  </a:cxn>
                  <a:cxn ang="0">
                    <a:pos x="38" y="506"/>
                  </a:cxn>
                  <a:cxn ang="0">
                    <a:pos x="39" y="453"/>
                  </a:cxn>
                  <a:cxn ang="0">
                    <a:pos x="13" y="442"/>
                  </a:cxn>
                  <a:cxn ang="0">
                    <a:pos x="23" y="379"/>
                  </a:cxn>
                  <a:cxn ang="0">
                    <a:pos x="37" y="314"/>
                  </a:cxn>
                  <a:cxn ang="0">
                    <a:pos x="33" y="270"/>
                  </a:cxn>
                  <a:cxn ang="0">
                    <a:pos x="10" y="214"/>
                  </a:cxn>
                  <a:cxn ang="0">
                    <a:pos x="9" y="152"/>
                  </a:cxn>
                  <a:cxn ang="0">
                    <a:pos x="47" y="139"/>
                  </a:cxn>
                  <a:cxn ang="0">
                    <a:pos x="67" y="116"/>
                  </a:cxn>
                  <a:cxn ang="0">
                    <a:pos x="74" y="107"/>
                  </a:cxn>
                  <a:cxn ang="0">
                    <a:pos x="72" y="93"/>
                  </a:cxn>
                  <a:cxn ang="0">
                    <a:pos x="61" y="79"/>
                  </a:cxn>
                  <a:cxn ang="0">
                    <a:pos x="60" y="33"/>
                  </a:cxn>
                  <a:cxn ang="0">
                    <a:pos x="102" y="0"/>
                  </a:cxn>
                </a:cxnLst>
                <a:rect l="0" t="0" r="r" b="b"/>
                <a:pathLst>
                  <a:path w="246" h="843">
                    <a:moveTo>
                      <a:pt x="102" y="0"/>
                    </a:moveTo>
                    <a:cubicBezTo>
                      <a:pt x="118" y="0"/>
                      <a:pt x="144" y="16"/>
                      <a:pt x="144" y="41"/>
                    </a:cubicBezTo>
                    <a:cubicBezTo>
                      <a:pt x="144" y="66"/>
                      <a:pt x="142" y="77"/>
                      <a:pt x="140" y="85"/>
                    </a:cubicBezTo>
                    <a:cubicBezTo>
                      <a:pt x="138" y="93"/>
                      <a:pt x="136" y="92"/>
                      <a:pt x="136" y="92"/>
                    </a:cubicBezTo>
                    <a:cubicBezTo>
                      <a:pt x="136" y="92"/>
                      <a:pt x="136" y="109"/>
                      <a:pt x="131" y="113"/>
                    </a:cubicBezTo>
                    <a:cubicBezTo>
                      <a:pt x="125" y="117"/>
                      <a:pt x="124" y="119"/>
                      <a:pt x="124" y="124"/>
                    </a:cubicBezTo>
                    <a:cubicBezTo>
                      <a:pt x="124" y="129"/>
                      <a:pt x="127" y="133"/>
                      <a:pt x="132" y="139"/>
                    </a:cubicBezTo>
                    <a:cubicBezTo>
                      <a:pt x="137" y="144"/>
                      <a:pt x="157" y="150"/>
                      <a:pt x="168" y="154"/>
                    </a:cubicBezTo>
                    <a:cubicBezTo>
                      <a:pt x="179" y="158"/>
                      <a:pt x="188" y="165"/>
                      <a:pt x="194" y="179"/>
                    </a:cubicBezTo>
                    <a:cubicBezTo>
                      <a:pt x="200" y="192"/>
                      <a:pt x="209" y="209"/>
                      <a:pt x="220" y="221"/>
                    </a:cubicBezTo>
                    <a:cubicBezTo>
                      <a:pt x="232" y="232"/>
                      <a:pt x="246" y="251"/>
                      <a:pt x="242" y="268"/>
                    </a:cubicBezTo>
                    <a:cubicBezTo>
                      <a:pt x="238" y="286"/>
                      <a:pt x="213" y="299"/>
                      <a:pt x="200" y="292"/>
                    </a:cubicBezTo>
                    <a:cubicBezTo>
                      <a:pt x="186" y="284"/>
                      <a:pt x="181" y="284"/>
                      <a:pt x="181" y="284"/>
                    </a:cubicBezTo>
                    <a:cubicBezTo>
                      <a:pt x="181" y="284"/>
                      <a:pt x="190" y="322"/>
                      <a:pt x="194" y="361"/>
                    </a:cubicBezTo>
                    <a:cubicBezTo>
                      <a:pt x="198" y="400"/>
                      <a:pt x="209" y="437"/>
                      <a:pt x="203" y="440"/>
                    </a:cubicBezTo>
                    <a:cubicBezTo>
                      <a:pt x="197" y="444"/>
                      <a:pt x="188" y="448"/>
                      <a:pt x="188" y="448"/>
                    </a:cubicBezTo>
                    <a:cubicBezTo>
                      <a:pt x="188" y="448"/>
                      <a:pt x="186" y="502"/>
                      <a:pt x="176" y="549"/>
                    </a:cubicBezTo>
                    <a:cubicBezTo>
                      <a:pt x="167" y="597"/>
                      <a:pt x="163" y="618"/>
                      <a:pt x="162" y="646"/>
                    </a:cubicBezTo>
                    <a:cubicBezTo>
                      <a:pt x="160" y="674"/>
                      <a:pt x="157" y="695"/>
                      <a:pt x="160" y="707"/>
                    </a:cubicBezTo>
                    <a:cubicBezTo>
                      <a:pt x="162" y="718"/>
                      <a:pt x="179" y="742"/>
                      <a:pt x="188" y="746"/>
                    </a:cubicBezTo>
                    <a:cubicBezTo>
                      <a:pt x="197" y="750"/>
                      <a:pt x="214" y="750"/>
                      <a:pt x="221" y="753"/>
                    </a:cubicBezTo>
                    <a:cubicBezTo>
                      <a:pt x="228" y="756"/>
                      <a:pt x="233" y="765"/>
                      <a:pt x="217" y="768"/>
                    </a:cubicBezTo>
                    <a:cubicBezTo>
                      <a:pt x="202" y="770"/>
                      <a:pt x="172" y="766"/>
                      <a:pt x="165" y="763"/>
                    </a:cubicBezTo>
                    <a:cubicBezTo>
                      <a:pt x="157" y="761"/>
                      <a:pt x="146" y="755"/>
                      <a:pt x="146" y="755"/>
                    </a:cubicBezTo>
                    <a:cubicBezTo>
                      <a:pt x="146" y="755"/>
                      <a:pt x="149" y="765"/>
                      <a:pt x="132" y="765"/>
                    </a:cubicBezTo>
                    <a:cubicBezTo>
                      <a:pt x="116" y="765"/>
                      <a:pt x="112" y="763"/>
                      <a:pt x="112" y="753"/>
                    </a:cubicBezTo>
                    <a:cubicBezTo>
                      <a:pt x="111" y="742"/>
                      <a:pt x="112" y="728"/>
                      <a:pt x="109" y="720"/>
                    </a:cubicBezTo>
                    <a:cubicBezTo>
                      <a:pt x="107" y="713"/>
                      <a:pt x="119" y="693"/>
                      <a:pt x="113" y="683"/>
                    </a:cubicBezTo>
                    <a:cubicBezTo>
                      <a:pt x="107" y="672"/>
                      <a:pt x="101" y="645"/>
                      <a:pt x="106" y="629"/>
                    </a:cubicBezTo>
                    <a:cubicBezTo>
                      <a:pt x="112" y="612"/>
                      <a:pt x="104" y="596"/>
                      <a:pt x="106" y="585"/>
                    </a:cubicBezTo>
                    <a:cubicBezTo>
                      <a:pt x="108" y="575"/>
                      <a:pt x="111" y="561"/>
                      <a:pt x="111" y="544"/>
                    </a:cubicBezTo>
                    <a:cubicBezTo>
                      <a:pt x="111" y="528"/>
                      <a:pt x="110" y="516"/>
                      <a:pt x="110" y="516"/>
                    </a:cubicBezTo>
                    <a:cubicBezTo>
                      <a:pt x="110" y="516"/>
                      <a:pt x="98" y="577"/>
                      <a:pt x="95" y="594"/>
                    </a:cubicBezTo>
                    <a:cubicBezTo>
                      <a:pt x="92" y="610"/>
                      <a:pt x="87" y="668"/>
                      <a:pt x="87" y="685"/>
                    </a:cubicBezTo>
                    <a:cubicBezTo>
                      <a:pt x="87" y="703"/>
                      <a:pt x="74" y="727"/>
                      <a:pt x="73" y="742"/>
                    </a:cubicBezTo>
                    <a:cubicBezTo>
                      <a:pt x="73" y="758"/>
                      <a:pt x="72" y="767"/>
                      <a:pt x="68" y="767"/>
                    </a:cubicBezTo>
                    <a:cubicBezTo>
                      <a:pt x="63" y="767"/>
                      <a:pt x="72" y="785"/>
                      <a:pt x="75" y="798"/>
                    </a:cubicBezTo>
                    <a:cubicBezTo>
                      <a:pt x="78" y="812"/>
                      <a:pt x="87" y="843"/>
                      <a:pt x="69" y="843"/>
                    </a:cubicBezTo>
                    <a:cubicBezTo>
                      <a:pt x="51" y="843"/>
                      <a:pt x="31" y="835"/>
                      <a:pt x="30" y="816"/>
                    </a:cubicBezTo>
                    <a:cubicBezTo>
                      <a:pt x="29" y="796"/>
                      <a:pt x="32" y="780"/>
                      <a:pt x="27" y="772"/>
                    </a:cubicBezTo>
                    <a:cubicBezTo>
                      <a:pt x="22" y="765"/>
                      <a:pt x="21" y="748"/>
                      <a:pt x="22" y="738"/>
                    </a:cubicBezTo>
                    <a:cubicBezTo>
                      <a:pt x="23" y="728"/>
                      <a:pt x="19" y="712"/>
                      <a:pt x="22" y="690"/>
                    </a:cubicBezTo>
                    <a:cubicBezTo>
                      <a:pt x="24" y="669"/>
                      <a:pt x="24" y="634"/>
                      <a:pt x="29" y="607"/>
                    </a:cubicBezTo>
                    <a:cubicBezTo>
                      <a:pt x="34" y="580"/>
                      <a:pt x="36" y="539"/>
                      <a:pt x="38" y="506"/>
                    </a:cubicBezTo>
                    <a:cubicBezTo>
                      <a:pt x="41" y="474"/>
                      <a:pt x="43" y="458"/>
                      <a:pt x="39" y="453"/>
                    </a:cubicBezTo>
                    <a:cubicBezTo>
                      <a:pt x="36" y="448"/>
                      <a:pt x="18" y="443"/>
                      <a:pt x="13" y="442"/>
                    </a:cubicBezTo>
                    <a:cubicBezTo>
                      <a:pt x="8" y="441"/>
                      <a:pt x="19" y="407"/>
                      <a:pt x="23" y="379"/>
                    </a:cubicBezTo>
                    <a:cubicBezTo>
                      <a:pt x="26" y="351"/>
                      <a:pt x="33" y="334"/>
                      <a:pt x="37" y="314"/>
                    </a:cubicBezTo>
                    <a:cubicBezTo>
                      <a:pt x="41" y="294"/>
                      <a:pt x="41" y="285"/>
                      <a:pt x="33" y="270"/>
                    </a:cubicBezTo>
                    <a:cubicBezTo>
                      <a:pt x="24" y="256"/>
                      <a:pt x="14" y="247"/>
                      <a:pt x="10" y="214"/>
                    </a:cubicBezTo>
                    <a:cubicBezTo>
                      <a:pt x="6" y="182"/>
                      <a:pt x="0" y="160"/>
                      <a:pt x="9" y="152"/>
                    </a:cubicBezTo>
                    <a:cubicBezTo>
                      <a:pt x="18" y="144"/>
                      <a:pt x="34" y="149"/>
                      <a:pt x="47" y="139"/>
                    </a:cubicBezTo>
                    <a:cubicBezTo>
                      <a:pt x="59" y="129"/>
                      <a:pt x="61" y="117"/>
                      <a:pt x="67" y="116"/>
                    </a:cubicBezTo>
                    <a:cubicBezTo>
                      <a:pt x="73" y="115"/>
                      <a:pt x="74" y="114"/>
                      <a:pt x="74" y="107"/>
                    </a:cubicBezTo>
                    <a:cubicBezTo>
                      <a:pt x="74" y="100"/>
                      <a:pt x="72" y="93"/>
                      <a:pt x="72" y="93"/>
                    </a:cubicBezTo>
                    <a:cubicBezTo>
                      <a:pt x="72" y="93"/>
                      <a:pt x="63" y="87"/>
                      <a:pt x="61" y="79"/>
                    </a:cubicBezTo>
                    <a:cubicBezTo>
                      <a:pt x="59" y="70"/>
                      <a:pt x="58" y="48"/>
                      <a:pt x="60" y="33"/>
                    </a:cubicBezTo>
                    <a:cubicBezTo>
                      <a:pt x="63" y="18"/>
                      <a:pt x="76" y="0"/>
                      <a:pt x="102" y="0"/>
                    </a:cubicBezTo>
                    <a:close/>
                  </a:path>
                </a:pathLst>
              </a:custGeom>
              <a:solidFill>
                <a:srgbClr val="2AC2A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4"/>
              <p:cNvSpPr>
                <a:spLocks/>
              </p:cNvSpPr>
              <p:nvPr/>
            </p:nvSpPr>
            <p:spPr bwMode="auto">
              <a:xfrm>
                <a:off x="5111751" y="3011488"/>
                <a:ext cx="146050" cy="111125"/>
              </a:xfrm>
              <a:custGeom>
                <a:avLst/>
                <a:gdLst/>
                <a:ahLst/>
                <a:cxnLst>
                  <a:cxn ang="0">
                    <a:pos x="57" y="21"/>
                  </a:cxn>
                  <a:cxn ang="0">
                    <a:pos x="61" y="27"/>
                  </a:cxn>
                  <a:cxn ang="0">
                    <a:pos x="58" y="47"/>
                  </a:cxn>
                  <a:cxn ang="0">
                    <a:pos x="45" y="27"/>
                  </a:cxn>
                  <a:cxn ang="0">
                    <a:pos x="35" y="35"/>
                  </a:cxn>
                  <a:cxn ang="0">
                    <a:pos x="33" y="44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44" y="26"/>
                  </a:cxn>
                  <a:cxn ang="0">
                    <a:pos x="57" y="21"/>
                  </a:cxn>
                </a:cxnLst>
                <a:rect l="0" t="0" r="r" b="b"/>
                <a:pathLst>
                  <a:path w="61" h="47">
                    <a:moveTo>
                      <a:pt x="57" y="21"/>
                    </a:moveTo>
                    <a:cubicBezTo>
                      <a:pt x="58" y="23"/>
                      <a:pt x="59" y="25"/>
                      <a:pt x="61" y="27"/>
                    </a:cubicBezTo>
                    <a:cubicBezTo>
                      <a:pt x="59" y="34"/>
                      <a:pt x="58" y="41"/>
                      <a:pt x="58" y="47"/>
                    </a:cubicBezTo>
                    <a:cubicBezTo>
                      <a:pt x="49" y="41"/>
                      <a:pt x="53" y="28"/>
                      <a:pt x="45" y="27"/>
                    </a:cubicBezTo>
                    <a:cubicBezTo>
                      <a:pt x="37" y="26"/>
                      <a:pt x="36" y="30"/>
                      <a:pt x="35" y="35"/>
                    </a:cubicBezTo>
                    <a:cubicBezTo>
                      <a:pt x="34" y="40"/>
                      <a:pt x="33" y="44"/>
                      <a:pt x="33" y="44"/>
                    </a:cubicBezTo>
                    <a:cubicBezTo>
                      <a:pt x="33" y="44"/>
                      <a:pt x="7" y="17"/>
                      <a:pt x="0" y="7"/>
                    </a:cubicBezTo>
                    <a:cubicBezTo>
                      <a:pt x="3" y="6"/>
                      <a:pt x="4" y="4"/>
                      <a:pt x="5" y="0"/>
                    </a:cubicBezTo>
                    <a:cubicBezTo>
                      <a:pt x="13" y="9"/>
                      <a:pt x="34" y="26"/>
                      <a:pt x="44" y="26"/>
                    </a:cubicBezTo>
                    <a:cubicBezTo>
                      <a:pt x="49" y="26"/>
                      <a:pt x="53" y="24"/>
                      <a:pt x="5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5"/>
              <p:cNvSpPr>
                <a:spLocks/>
              </p:cNvSpPr>
              <p:nvPr/>
            </p:nvSpPr>
            <p:spPr bwMode="auto">
              <a:xfrm>
                <a:off x="5262563" y="3311525"/>
                <a:ext cx="66675" cy="8413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0"/>
                  </a:cxn>
                  <a:cxn ang="0">
                    <a:pos x="13" y="19"/>
                  </a:cxn>
                  <a:cxn ang="0">
                    <a:pos x="13" y="33"/>
                  </a:cxn>
                  <a:cxn ang="0">
                    <a:pos x="24" y="35"/>
                  </a:cxn>
                  <a:cxn ang="0">
                    <a:pos x="25" y="16"/>
                  </a:cxn>
                  <a:cxn ang="0">
                    <a:pos x="15" y="1"/>
                  </a:cxn>
                </a:cxnLst>
                <a:rect l="0" t="0" r="r" b="b"/>
                <a:pathLst>
                  <a:path w="28" h="35">
                    <a:moveTo>
                      <a:pt x="15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3" y="9"/>
                      <a:pt x="13" y="19"/>
                    </a:cubicBezTo>
                    <a:cubicBezTo>
                      <a:pt x="13" y="28"/>
                      <a:pt x="13" y="33"/>
                      <a:pt x="13" y="33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8" y="26"/>
                      <a:pt x="25" y="16"/>
                    </a:cubicBezTo>
                    <a:cubicBezTo>
                      <a:pt x="21" y="7"/>
                      <a:pt x="18" y="4"/>
                      <a:pt x="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6"/>
              <p:cNvSpPr>
                <a:spLocks/>
              </p:cNvSpPr>
              <p:nvPr/>
            </p:nvSpPr>
            <p:spPr bwMode="auto">
              <a:xfrm>
                <a:off x="5300663" y="3514725"/>
                <a:ext cx="25400" cy="730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3"/>
                  </a:cxn>
                  <a:cxn ang="0">
                    <a:pos x="0" y="31"/>
                  </a:cxn>
                  <a:cxn ang="0">
                    <a:pos x="11" y="29"/>
                  </a:cxn>
                  <a:cxn ang="0">
                    <a:pos x="3" y="0"/>
                  </a:cxn>
                </a:cxnLst>
                <a:rect l="0" t="0" r="r" b="b"/>
                <a:pathLst>
                  <a:path w="11" h="31">
                    <a:moveTo>
                      <a:pt x="3" y="0"/>
                    </a:moveTo>
                    <a:cubicBezTo>
                      <a:pt x="3" y="0"/>
                      <a:pt x="1" y="18"/>
                      <a:pt x="0" y="23"/>
                    </a:cubicBezTo>
                    <a:cubicBezTo>
                      <a:pt x="0" y="29"/>
                      <a:pt x="0" y="31"/>
                      <a:pt x="0" y="31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8" y="15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8" name="Slide Number Placeholder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0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TRENGTHS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648554" y="838200"/>
            <a:ext cx="1971694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KELIMA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5240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Menjadi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sumber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rujukan</a:t>
            </a:r>
            <a:r>
              <a:rPr lang="en-MY" sz="3200" dirty="0" smtClean="0">
                <a:latin typeface="Tw Cen MT" panose="020B0602020104020603" pitchFamily="34" charset="0"/>
              </a:rPr>
              <a:t> para </a:t>
            </a:r>
            <a:r>
              <a:rPr lang="en-MY" sz="3200" dirty="0" err="1" smtClean="0">
                <a:latin typeface="Tw Cen MT" panose="020B0602020104020603" pitchFamily="34" charset="0"/>
              </a:rPr>
              <a:t>pelajar</a:t>
            </a:r>
            <a:r>
              <a:rPr lang="en-MY" sz="3200" dirty="0" smtClean="0">
                <a:latin typeface="Tw Cen MT" panose="020B0602020104020603" pitchFamily="34" charset="0"/>
              </a:rPr>
              <a:t>, </a:t>
            </a:r>
            <a:r>
              <a:rPr lang="en-MY" sz="3200" dirty="0" err="1" smtClean="0">
                <a:latin typeface="Tw Cen MT" panose="020B0602020104020603" pitchFamily="34" charset="0"/>
              </a:rPr>
              <a:t>pensyarah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dan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penyelidik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0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0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28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26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4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4920280" y="3096159"/>
            <a:ext cx="422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Statistik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Perkhidmatan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Rujukan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lang="en-US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ahan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Arkib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Januari</a:t>
            </a:r>
            <a:r>
              <a:rPr 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Mei 2016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10" name="Round Same Side Corner Rectangle 309"/>
          <p:cNvSpPr/>
          <p:nvPr/>
        </p:nvSpPr>
        <p:spPr>
          <a:xfrm>
            <a:off x="1669122" y="2840510"/>
            <a:ext cx="637136" cy="2701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1" name="Round Same Side Corner Rectangle 310"/>
          <p:cNvSpPr/>
          <p:nvPr/>
        </p:nvSpPr>
        <p:spPr>
          <a:xfrm>
            <a:off x="2638528" y="2840510"/>
            <a:ext cx="637136" cy="2701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2" name="Round Same Side Corner Rectangle 311"/>
          <p:cNvSpPr/>
          <p:nvPr/>
        </p:nvSpPr>
        <p:spPr>
          <a:xfrm>
            <a:off x="3589519" y="2840510"/>
            <a:ext cx="637136" cy="27018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13" name="Group 117"/>
          <p:cNvGrpSpPr/>
          <p:nvPr/>
        </p:nvGrpSpPr>
        <p:grpSpPr>
          <a:xfrm>
            <a:off x="1262680" y="5602624"/>
            <a:ext cx="3367751" cy="570429"/>
            <a:chOff x="4694209" y="3918289"/>
            <a:chExt cx="3367751" cy="570429"/>
          </a:xfrm>
        </p:grpSpPr>
        <p:cxnSp>
          <p:nvCxnSpPr>
            <p:cNvPr id="348" name="Straight Connector 347"/>
            <p:cNvCxnSpPr/>
            <p:nvPr/>
          </p:nvCxnSpPr>
          <p:spPr>
            <a:xfrm>
              <a:off x="4800600" y="4004858"/>
              <a:ext cx="3261360" cy="1588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med" len="med"/>
              <a:tailEnd type="oval" w="med" len="med"/>
            </a:ln>
            <a:effectLst/>
          </p:spPr>
        </p:cxnSp>
        <p:sp>
          <p:nvSpPr>
            <p:cNvPr id="349" name="Oval 348"/>
            <p:cNvSpPr/>
            <p:nvPr/>
          </p:nvSpPr>
          <p:spPr>
            <a:xfrm>
              <a:off x="5335370" y="3918289"/>
              <a:ext cx="156095" cy="132289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7267666" y="3918289"/>
              <a:ext cx="156095" cy="132289"/>
            </a:xfrm>
            <a:prstGeom prst="ellipse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6294409" y="3918289"/>
              <a:ext cx="156095" cy="132289"/>
            </a:xfrm>
            <a:prstGeom prst="ellipse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2" name="Text Placeholder 3"/>
            <p:cNvSpPr txBox="1">
              <a:spLocks/>
            </p:cNvSpPr>
            <p:nvPr/>
          </p:nvSpPr>
          <p:spPr>
            <a:xfrm>
              <a:off x="4694209" y="4057831"/>
              <a:ext cx="1352057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14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Staf</a:t>
              </a:r>
              <a:r>
                <a:rPr 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Akademik</a:t>
              </a:r>
              <a:r>
                <a:rPr lang="en-US" sz="14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 </a:t>
              </a:r>
              <a:r>
                <a:rPr lang="en-US" sz="1400" kern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Pentadbiran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53" name="Text Placeholder 3"/>
            <p:cNvSpPr txBox="1">
              <a:spLocks/>
            </p:cNvSpPr>
            <p:nvPr/>
          </p:nvSpPr>
          <p:spPr>
            <a:xfrm>
              <a:off x="6035245" y="4027052"/>
              <a:ext cx="716364" cy="215444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Pelajar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54" name="Text Placeholder 3"/>
            <p:cNvSpPr txBox="1">
              <a:spLocks/>
            </p:cNvSpPr>
            <p:nvPr/>
          </p:nvSpPr>
          <p:spPr>
            <a:xfrm>
              <a:off x="6675409" y="4027052"/>
              <a:ext cx="1368384" cy="215444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Penyelidik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4" name="Group 116"/>
          <p:cNvGrpSpPr/>
          <p:nvPr/>
        </p:nvGrpSpPr>
        <p:grpSpPr>
          <a:xfrm>
            <a:off x="1581128" y="4583092"/>
            <a:ext cx="840013" cy="959305"/>
            <a:chOff x="4747862" y="2976436"/>
            <a:chExt cx="502318" cy="801814"/>
          </a:xfrm>
        </p:grpSpPr>
        <p:sp>
          <p:nvSpPr>
            <p:cNvPr id="346" name="Round Same Side Corner Rectangle 345"/>
            <p:cNvSpPr/>
            <p:nvPr/>
          </p:nvSpPr>
          <p:spPr>
            <a:xfrm>
              <a:off x="4800600" y="2976436"/>
              <a:ext cx="381000" cy="80181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7" name="Text Placeholder 3"/>
            <p:cNvSpPr txBox="1">
              <a:spLocks/>
            </p:cNvSpPr>
            <p:nvPr/>
          </p:nvSpPr>
          <p:spPr>
            <a:xfrm>
              <a:off x="4747862" y="3127110"/>
              <a:ext cx="502318" cy="26908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%</a:t>
              </a:r>
            </a:p>
          </p:txBody>
        </p:sp>
      </p:grpSp>
      <p:grpSp>
        <p:nvGrpSpPr>
          <p:cNvPr id="315" name="Group 115"/>
          <p:cNvGrpSpPr/>
          <p:nvPr/>
        </p:nvGrpSpPr>
        <p:grpSpPr>
          <a:xfrm>
            <a:off x="3486128" y="5145248"/>
            <a:ext cx="840013" cy="397147"/>
            <a:chOff x="5315406" y="2330450"/>
            <a:chExt cx="502318" cy="1447800"/>
          </a:xfrm>
        </p:grpSpPr>
        <p:sp>
          <p:nvSpPr>
            <p:cNvPr id="344" name="Round Same Side Corner Rectangle 343"/>
            <p:cNvSpPr/>
            <p:nvPr/>
          </p:nvSpPr>
          <p:spPr>
            <a:xfrm>
              <a:off x="5376672" y="2330450"/>
              <a:ext cx="381000" cy="1447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5" name="Text Placeholder 3"/>
            <p:cNvSpPr txBox="1">
              <a:spLocks/>
            </p:cNvSpPr>
            <p:nvPr/>
          </p:nvSpPr>
          <p:spPr>
            <a:xfrm>
              <a:off x="5315406" y="3305038"/>
              <a:ext cx="502318" cy="26908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%</a:t>
              </a:r>
            </a:p>
          </p:txBody>
        </p:sp>
      </p:grpSp>
      <p:grpSp>
        <p:nvGrpSpPr>
          <p:cNvPr id="316" name="Group 114"/>
          <p:cNvGrpSpPr/>
          <p:nvPr/>
        </p:nvGrpSpPr>
        <p:grpSpPr>
          <a:xfrm>
            <a:off x="2550579" y="3096159"/>
            <a:ext cx="840013" cy="2446237"/>
            <a:chOff x="5902000" y="2025650"/>
            <a:chExt cx="502318" cy="1752600"/>
          </a:xfrm>
        </p:grpSpPr>
        <p:sp>
          <p:nvSpPr>
            <p:cNvPr id="342" name="Round Same Side Corner Rectangle 341"/>
            <p:cNvSpPr/>
            <p:nvPr/>
          </p:nvSpPr>
          <p:spPr>
            <a:xfrm>
              <a:off x="5952744" y="2025650"/>
              <a:ext cx="381000" cy="1752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3" name="Text Placeholder 3"/>
            <p:cNvSpPr txBox="1">
              <a:spLocks/>
            </p:cNvSpPr>
            <p:nvPr/>
          </p:nvSpPr>
          <p:spPr>
            <a:xfrm>
              <a:off x="5902000" y="2194431"/>
              <a:ext cx="502318" cy="26908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91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%</a:t>
              </a: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980241" y="5164367"/>
            <a:ext cx="1131039" cy="466131"/>
            <a:chOff x="6641361" y="5320050"/>
            <a:chExt cx="1131039" cy="466131"/>
          </a:xfrm>
        </p:grpSpPr>
        <p:grpSp>
          <p:nvGrpSpPr>
            <p:cNvPr id="336" name="Group 335"/>
            <p:cNvGrpSpPr/>
            <p:nvPr/>
          </p:nvGrpSpPr>
          <p:grpSpPr>
            <a:xfrm>
              <a:off x="6641361" y="5320050"/>
              <a:ext cx="155727" cy="398551"/>
              <a:chOff x="5557490" y="3095684"/>
              <a:chExt cx="253993" cy="650046"/>
            </a:xfrm>
            <a:solidFill>
              <a:srgbClr val="FF0066"/>
            </a:solidFill>
          </p:grpSpPr>
          <p:sp>
            <p:nvSpPr>
              <p:cNvPr id="340" name="Freeform 96"/>
              <p:cNvSpPr>
                <a:spLocks/>
              </p:cNvSpPr>
              <p:nvPr/>
            </p:nvSpPr>
            <p:spPr bwMode="auto">
              <a:xfrm>
                <a:off x="5557490" y="3205460"/>
                <a:ext cx="253993" cy="540270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Oval 97"/>
              <p:cNvSpPr>
                <a:spLocks noChangeArrowheads="1"/>
              </p:cNvSpPr>
              <p:nvPr/>
            </p:nvSpPr>
            <p:spPr bwMode="auto">
              <a:xfrm>
                <a:off x="5632827" y="3095684"/>
                <a:ext cx="101167" cy="103319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6813483" y="5334001"/>
              <a:ext cx="958917" cy="452180"/>
              <a:chOff x="3585332" y="3990960"/>
              <a:chExt cx="958917" cy="452179"/>
            </a:xfrm>
          </p:grpSpPr>
          <p:sp>
            <p:nvSpPr>
              <p:cNvPr id="338" name="TextBox 337"/>
              <p:cNvSpPr txBox="1"/>
              <p:nvPr/>
            </p:nvSpPr>
            <p:spPr>
              <a:xfrm>
                <a:off x="3588353" y="3990960"/>
                <a:ext cx="74571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</a:rPr>
                  <a:t>1 orang</a:t>
                </a:r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3585332" y="4135363"/>
                <a:ext cx="958917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rPr>
                  <a:t>Penyelidik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8" name="Group 317"/>
          <p:cNvGrpSpPr/>
          <p:nvPr/>
        </p:nvGrpSpPr>
        <p:grpSpPr>
          <a:xfrm>
            <a:off x="4920280" y="5029200"/>
            <a:ext cx="1600200" cy="685800"/>
            <a:chOff x="4419600" y="5181600"/>
            <a:chExt cx="1600200" cy="685800"/>
          </a:xfrm>
        </p:grpSpPr>
        <p:grpSp>
          <p:nvGrpSpPr>
            <p:cNvPr id="330" name="Group 329"/>
            <p:cNvGrpSpPr/>
            <p:nvPr/>
          </p:nvGrpSpPr>
          <p:grpSpPr>
            <a:xfrm>
              <a:off x="4419600" y="5297649"/>
              <a:ext cx="201306" cy="432172"/>
              <a:chOff x="5520322" y="3825504"/>
              <a:chExt cx="328336" cy="704884"/>
            </a:xfrm>
            <a:solidFill>
              <a:srgbClr val="3BC7E2"/>
            </a:solidFill>
          </p:grpSpPr>
          <p:sp>
            <p:nvSpPr>
              <p:cNvPr id="334" name="Oval 98"/>
              <p:cNvSpPr>
                <a:spLocks noChangeArrowheads="1"/>
              </p:cNvSpPr>
              <p:nvPr/>
            </p:nvSpPr>
            <p:spPr bwMode="auto">
              <a:xfrm>
                <a:off x="5632829" y="3825504"/>
                <a:ext cx="105618" cy="105618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99"/>
              <p:cNvSpPr>
                <a:spLocks/>
              </p:cNvSpPr>
              <p:nvPr/>
            </p:nvSpPr>
            <p:spPr bwMode="auto">
              <a:xfrm>
                <a:off x="5520322" y="395408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4649311" y="5181600"/>
              <a:ext cx="1370489" cy="685800"/>
              <a:chOff x="3555275" y="3990960"/>
              <a:chExt cx="1370489" cy="685799"/>
            </a:xfrm>
          </p:grpSpPr>
          <p:sp>
            <p:nvSpPr>
              <p:cNvPr id="332" name="TextBox 331"/>
              <p:cNvSpPr txBox="1"/>
              <p:nvPr/>
            </p:nvSpPr>
            <p:spPr>
              <a:xfrm>
                <a:off x="3555275" y="3990960"/>
                <a:ext cx="83708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kern="0" dirty="0" smtClean="0">
                    <a:solidFill>
                      <a:srgbClr val="FFC000"/>
                    </a:solidFill>
                  </a:rPr>
                  <a:t>15 orang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3585332" y="4153540"/>
                <a:ext cx="1340432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kern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Staf</a:t>
                </a:r>
                <a:r>
                  <a:rPr lang="en-US" sz="1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400" b="1" kern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Akademik</a:t>
                </a:r>
                <a:r>
                  <a:rPr lang="en-US" sz="1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kern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Pentadbiran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9" name="Group 318"/>
          <p:cNvGrpSpPr/>
          <p:nvPr/>
        </p:nvGrpSpPr>
        <p:grpSpPr>
          <a:xfrm>
            <a:off x="6576214" y="5186619"/>
            <a:ext cx="1309459" cy="452181"/>
            <a:chOff x="5486400" y="4267200"/>
            <a:chExt cx="1309459" cy="452181"/>
          </a:xfrm>
        </p:grpSpPr>
        <p:grpSp>
          <p:nvGrpSpPr>
            <p:cNvPr id="320" name="Group 319"/>
            <p:cNvGrpSpPr/>
            <p:nvPr/>
          </p:nvGrpSpPr>
          <p:grpSpPr>
            <a:xfrm>
              <a:off x="5486400" y="4267200"/>
              <a:ext cx="357033" cy="432172"/>
              <a:chOff x="6428094" y="5359028"/>
              <a:chExt cx="357033" cy="432172"/>
            </a:xfrm>
            <a:solidFill>
              <a:srgbClr val="009999"/>
            </a:solidFill>
          </p:grpSpPr>
          <p:grpSp>
            <p:nvGrpSpPr>
              <p:cNvPr id="324" name="Group 323"/>
              <p:cNvGrpSpPr/>
              <p:nvPr/>
            </p:nvGrpSpPr>
            <p:grpSpPr>
              <a:xfrm>
                <a:off x="6428094" y="5359028"/>
                <a:ext cx="201306" cy="432172"/>
                <a:chOff x="5520322" y="3825504"/>
                <a:chExt cx="328336" cy="704884"/>
              </a:xfrm>
              <a:grpFill/>
            </p:grpSpPr>
            <p:sp>
              <p:nvSpPr>
                <p:cNvPr id="328" name="Oval 98"/>
                <p:cNvSpPr>
                  <a:spLocks noChangeArrowheads="1"/>
                </p:cNvSpPr>
                <p:nvPr/>
              </p:nvSpPr>
              <p:spPr bwMode="auto">
                <a:xfrm>
                  <a:off x="5632829" y="3825504"/>
                  <a:ext cx="105618" cy="10561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Freeform 99"/>
                <p:cNvSpPr>
                  <a:spLocks/>
                </p:cNvSpPr>
                <p:nvPr/>
              </p:nvSpPr>
              <p:spPr bwMode="auto">
                <a:xfrm>
                  <a:off x="5520322" y="3954082"/>
                  <a:ext cx="328336" cy="576306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6629400" y="5376482"/>
                <a:ext cx="155727" cy="398551"/>
                <a:chOff x="5557490" y="3095684"/>
                <a:chExt cx="253993" cy="650046"/>
              </a:xfrm>
              <a:grpFill/>
            </p:grpSpPr>
            <p:sp>
              <p:nvSpPr>
                <p:cNvPr id="326" name="Freeform 96"/>
                <p:cNvSpPr>
                  <a:spLocks/>
                </p:cNvSpPr>
                <p:nvPr/>
              </p:nvSpPr>
              <p:spPr bwMode="auto">
                <a:xfrm>
                  <a:off x="5557490" y="3205460"/>
                  <a:ext cx="253993" cy="540270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Oval 97"/>
                <p:cNvSpPr>
                  <a:spLocks noChangeArrowheads="1"/>
                </p:cNvSpPr>
                <p:nvPr/>
              </p:nvSpPr>
              <p:spPr bwMode="auto">
                <a:xfrm>
                  <a:off x="5632827" y="3095684"/>
                  <a:ext cx="101167" cy="103319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21" name="Group 320"/>
            <p:cNvGrpSpPr/>
            <p:nvPr/>
          </p:nvGrpSpPr>
          <p:grpSpPr>
            <a:xfrm>
              <a:off x="5867400" y="4267201"/>
              <a:ext cx="928459" cy="452180"/>
              <a:chOff x="3566784" y="3990960"/>
              <a:chExt cx="928459" cy="452179"/>
            </a:xfrm>
          </p:grpSpPr>
          <p:sp>
            <p:nvSpPr>
              <p:cNvPr id="322" name="TextBox 321"/>
              <p:cNvSpPr txBox="1"/>
              <p:nvPr/>
            </p:nvSpPr>
            <p:spPr>
              <a:xfrm>
                <a:off x="3566784" y="3990960"/>
                <a:ext cx="928459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9999"/>
                    </a:solidFill>
                    <a:effectLst/>
                    <a:uLnTx/>
                    <a:uFillTx/>
                  </a:rPr>
                  <a:t>161 orang</a:t>
                </a:r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3585332" y="4135363"/>
                <a:ext cx="702436" cy="3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</a:rPr>
                  <a:t>Pelajar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430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9"/>
          <p:cNvGrpSpPr/>
          <p:nvPr/>
        </p:nvGrpSpPr>
        <p:grpSpPr>
          <a:xfrm>
            <a:off x="6781800" y="304800"/>
            <a:ext cx="2094491" cy="2136168"/>
            <a:chOff x="2779491" y="2517212"/>
            <a:chExt cx="648499" cy="649042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FF3F5F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FF3F5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W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721029" y="1840803"/>
            <a:ext cx="53527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WEAKNESSES</a:t>
            </a:r>
            <a:endParaRPr kumimoji="0" lang="en-US" sz="7200" b="0" i="0" u="none" strike="noStrike" kern="0" cap="none" spc="0" normalizeH="0" baseline="0" noProof="0" dirty="0" smtClean="0">
              <a:ln>
                <a:noFill/>
              </a:ln>
              <a:solidFill>
                <a:srgbClr val="FF3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9" name="Group 77"/>
          <p:cNvGrpSpPr/>
          <p:nvPr/>
        </p:nvGrpSpPr>
        <p:grpSpPr>
          <a:xfrm>
            <a:off x="878011" y="4124200"/>
            <a:ext cx="766815" cy="771294"/>
            <a:chOff x="3362253" y="2517137"/>
            <a:chExt cx="1112458" cy="771294"/>
          </a:xfrm>
        </p:grpSpPr>
        <p:sp>
          <p:nvSpPr>
            <p:cNvPr id="10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rgbClr val="3BC7E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1809115" y="4136446"/>
            <a:ext cx="912323" cy="939502"/>
            <a:chOff x="4638997" y="2552242"/>
            <a:chExt cx="1314128" cy="939502"/>
          </a:xfrm>
        </p:grpSpPr>
        <p:sp>
          <p:nvSpPr>
            <p:cNvPr id="13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rgbClr val="2AC2A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83"/>
          <p:cNvGrpSpPr/>
          <p:nvPr/>
        </p:nvGrpSpPr>
        <p:grpSpPr>
          <a:xfrm>
            <a:off x="1721030" y="3096837"/>
            <a:ext cx="1000404" cy="994985"/>
            <a:chOff x="4550915" y="1512632"/>
            <a:chExt cx="1402210" cy="994985"/>
          </a:xfrm>
        </p:grpSpPr>
        <p:sp>
          <p:nvSpPr>
            <p:cNvPr id="16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rgbClr val="FF3F5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187964" y="2645095"/>
            <a:ext cx="1430773" cy="1359852"/>
            <a:chOff x="2607467" y="1060892"/>
            <a:chExt cx="1841153" cy="1359852"/>
          </a:xfrm>
        </p:grpSpPr>
        <p:sp>
          <p:nvSpPr>
            <p:cNvPr id="19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284025" y="3644144"/>
            <a:ext cx="874016" cy="874010"/>
          </a:xfrm>
          <a:prstGeom prst="ellipse">
            <a:avLst/>
          </a:prstGeom>
          <a:solidFill>
            <a:srgbClr val="FFFFFF">
              <a:lumMod val="95000"/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1326190" y="4072765"/>
            <a:ext cx="831850" cy="2015176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5402" y="3928749"/>
            <a:ext cx="288035" cy="28803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87943"/>
            <a:ext cx="9144000" cy="84257"/>
          </a:xfrm>
          <a:prstGeom prst="rect">
            <a:avLst/>
          </a:prstGeom>
          <a:solidFill>
            <a:srgbClr val="FFFFFF">
              <a:lumMod val="6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89"/>
          <p:cNvGrpSpPr/>
          <p:nvPr/>
        </p:nvGrpSpPr>
        <p:grpSpPr>
          <a:xfrm>
            <a:off x="1050834" y="5020060"/>
            <a:ext cx="601191" cy="589679"/>
            <a:chOff x="3360240" y="2517137"/>
            <a:chExt cx="1112194" cy="774844"/>
          </a:xfrm>
        </p:grpSpPr>
        <p:sp>
          <p:nvSpPr>
            <p:cNvPr id="26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rgbClr val="7F739A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rgbClr val="7F73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1639257" y="4954555"/>
            <a:ext cx="180318" cy="18031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980704" y="3320806"/>
            <a:ext cx="498142" cy="49814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2091365" y="4419016"/>
            <a:ext cx="320806" cy="348376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1" name="Freeform 103"/>
          <p:cNvSpPr>
            <a:spLocks noEditPoints="1"/>
          </p:cNvSpPr>
          <p:nvPr/>
        </p:nvSpPr>
        <p:spPr bwMode="auto">
          <a:xfrm>
            <a:off x="1125116" y="4338301"/>
            <a:ext cx="243559" cy="35864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1219733" y="5200500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33" name="Freeform 145"/>
          <p:cNvSpPr>
            <a:spLocks/>
          </p:cNvSpPr>
          <p:nvPr/>
        </p:nvSpPr>
        <p:spPr bwMode="auto">
          <a:xfrm>
            <a:off x="698644" y="3125410"/>
            <a:ext cx="501013" cy="4320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5000" y="5448052"/>
            <a:ext cx="3344762" cy="419348"/>
            <a:chOff x="1905000" y="5448052"/>
            <a:chExt cx="3344762" cy="419348"/>
          </a:xfrm>
        </p:grpSpPr>
        <p:sp>
          <p:nvSpPr>
            <p:cNvPr id="35" name="Round Same Side Corner Rectangle 34"/>
            <p:cNvSpPr/>
            <p:nvPr/>
          </p:nvSpPr>
          <p:spPr bwMode="auto">
            <a:xfrm rot="5400000" flipH="1">
              <a:off x="3313156" y="4039896"/>
              <a:ext cx="419348" cy="3235659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7127" y="5488448"/>
              <a:ext cx="3242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1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/>
          <p:nvPr/>
        </p:nvSpPr>
        <p:spPr>
          <a:xfrm>
            <a:off x="1632856" y="740559"/>
            <a:ext cx="7090134" cy="1"/>
          </a:xfrm>
          <a:custGeom>
            <a:avLst/>
            <a:gdLst/>
            <a:ahLst/>
            <a:cxnLst/>
            <a:rect l="l" t="t" r="r" b="b"/>
            <a:pathLst>
              <a:path w="7090134" h="1">
                <a:moveTo>
                  <a:pt x="7090134" y="0"/>
                </a:moveTo>
                <a:lnTo>
                  <a:pt x="0" y="1"/>
                </a:lnTo>
              </a:path>
            </a:pathLst>
          </a:custGeom>
          <a:ln w="25399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342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SWOT ANALYSIS</a:t>
            </a:r>
          </a:p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lgerian" panose="04020705040A02060702" pitchFamily="82" charset="0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EAKNESSES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52800" y="838200"/>
            <a:ext cx="2563202" cy="738664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299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PERTAMA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302" y="1600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dirty="0" err="1" smtClean="0">
                <a:latin typeface="Tw Cen MT" panose="020B0602020104020603" pitchFamily="34" charset="0"/>
              </a:rPr>
              <a:t>Ruang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penyimpanan</a:t>
            </a:r>
            <a:r>
              <a:rPr lang="en-MY" sz="3200" dirty="0" smtClean="0">
                <a:latin typeface="Tw Cen MT" panose="020B0602020104020603" pitchFamily="34" charset="0"/>
              </a:rPr>
              <a:t> </a:t>
            </a:r>
            <a:r>
              <a:rPr lang="en-MY" sz="3200" dirty="0" err="1" smtClean="0">
                <a:latin typeface="Tw Cen MT" panose="020B0602020104020603" pitchFamily="34" charset="0"/>
              </a:rPr>
              <a:t>rekod</a:t>
            </a:r>
            <a:r>
              <a:rPr lang="en-MY" sz="3200" dirty="0" smtClean="0">
                <a:latin typeface="Tw Cen MT" panose="020B0602020104020603" pitchFamily="34" charset="0"/>
              </a:rPr>
              <a:t> yang </a:t>
            </a:r>
            <a:r>
              <a:rPr lang="en-MY" sz="3200" dirty="0" err="1" smtClean="0">
                <a:latin typeface="Tw Cen MT" panose="020B0602020104020603" pitchFamily="34" charset="0"/>
              </a:rPr>
              <a:t>terhad</a:t>
            </a:r>
            <a:endParaRPr lang="en-MY" sz="3200" dirty="0">
              <a:latin typeface="Tw Cen MT" panose="020B06020201040206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5410200"/>
            <a:ext cx="9144000" cy="1371600"/>
            <a:chOff x="0" y="5410200"/>
            <a:chExt cx="9144000" cy="1371600"/>
          </a:xfrm>
        </p:grpSpPr>
        <p:grpSp>
          <p:nvGrpSpPr>
            <p:cNvPr id="14" name="Group 86"/>
            <p:cNvGrpSpPr/>
            <p:nvPr/>
          </p:nvGrpSpPr>
          <p:grpSpPr>
            <a:xfrm>
              <a:off x="69813" y="5410200"/>
              <a:ext cx="603835" cy="706083"/>
              <a:chOff x="2607467" y="1060892"/>
              <a:chExt cx="1841153" cy="1359852"/>
            </a:xfrm>
          </p:grpSpPr>
          <p:sp>
            <p:nvSpPr>
              <p:cNvPr id="34" name="Round Diagonal Corner Rectangle 87"/>
              <p:cNvSpPr/>
              <p:nvPr/>
            </p:nvSpPr>
            <p:spPr>
              <a:xfrm rot="10800000" flipH="1">
                <a:off x="2609055" y="1082809"/>
                <a:ext cx="1839565" cy="1337935"/>
              </a:xfrm>
              <a:prstGeom prst="teardrop">
                <a:avLst/>
              </a:prstGeom>
              <a:solidFill>
                <a:srgbClr val="FFC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ound Diagonal Corner Rectangle 88"/>
              <p:cNvSpPr/>
              <p:nvPr/>
            </p:nvSpPr>
            <p:spPr>
              <a:xfrm rot="10800000" flipH="1">
                <a:off x="2607467" y="1060892"/>
                <a:ext cx="1839565" cy="1337935"/>
              </a:xfrm>
              <a:prstGeom prst="teardrop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3"/>
            <p:cNvGrpSpPr/>
            <p:nvPr/>
          </p:nvGrpSpPr>
          <p:grpSpPr>
            <a:xfrm>
              <a:off x="730432" y="5621505"/>
              <a:ext cx="564968" cy="510422"/>
              <a:chOff x="4550915" y="1512632"/>
              <a:chExt cx="1402210" cy="994985"/>
            </a:xfrm>
          </p:grpSpPr>
          <p:sp>
            <p:nvSpPr>
              <p:cNvPr id="32" name="Round Diagonal Corner Rectangle 84"/>
              <p:cNvSpPr/>
              <p:nvPr/>
            </p:nvSpPr>
            <p:spPr>
              <a:xfrm rot="10800000">
                <a:off x="4550915" y="1531687"/>
                <a:ext cx="1402206" cy="975930"/>
              </a:xfrm>
              <a:prstGeom prst="teardrop">
                <a:avLst/>
              </a:prstGeom>
              <a:solidFill>
                <a:srgbClr val="FF3F5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 Diagonal Corner Rectangle 85"/>
              <p:cNvSpPr/>
              <p:nvPr/>
            </p:nvSpPr>
            <p:spPr>
              <a:xfrm rot="10800000">
                <a:off x="4550919" y="1512632"/>
                <a:ext cx="1402206" cy="975930"/>
              </a:xfrm>
              <a:prstGeom prst="teardrop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0"/>
            <p:cNvGrpSpPr/>
            <p:nvPr/>
          </p:nvGrpSpPr>
          <p:grpSpPr>
            <a:xfrm>
              <a:off x="789776" y="6162891"/>
              <a:ext cx="356581" cy="390309"/>
              <a:chOff x="4638997" y="2552242"/>
              <a:chExt cx="1314128" cy="939502"/>
            </a:xfrm>
          </p:grpSpPr>
          <p:sp>
            <p:nvSpPr>
              <p:cNvPr id="30" name="Round Diagonal Corner Rectangle 81"/>
              <p:cNvSpPr/>
              <p:nvPr/>
            </p:nvSpPr>
            <p:spPr>
              <a:xfrm rot="10800000" flipV="1">
                <a:off x="4638997" y="2577119"/>
                <a:ext cx="1314124" cy="914625"/>
              </a:xfrm>
              <a:prstGeom prst="teardrop">
                <a:avLst/>
              </a:prstGeom>
              <a:solidFill>
                <a:srgbClr val="2AC2AC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ound Diagonal Corner Rectangle 82"/>
              <p:cNvSpPr/>
              <p:nvPr/>
            </p:nvSpPr>
            <p:spPr>
              <a:xfrm rot="10800000" flipV="1">
                <a:off x="4639001" y="2552242"/>
                <a:ext cx="1314124" cy="914625"/>
              </a:xfrm>
              <a:prstGeom prst="teardrop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7"/>
            <p:cNvGrpSpPr/>
            <p:nvPr/>
          </p:nvGrpSpPr>
          <p:grpSpPr>
            <a:xfrm>
              <a:off x="328576" y="6246708"/>
              <a:ext cx="318868" cy="306491"/>
              <a:chOff x="3362253" y="2517137"/>
              <a:chExt cx="1112458" cy="771294"/>
            </a:xfrm>
          </p:grpSpPr>
          <p:sp>
            <p:nvSpPr>
              <p:cNvPr id="28" name="Round Diagonal Corner Rectangle 78"/>
              <p:cNvSpPr/>
              <p:nvPr/>
            </p:nvSpPr>
            <p:spPr>
              <a:xfrm rot="10800000" flipH="1" flipV="1">
                <a:off x="3364530" y="2542534"/>
                <a:ext cx="1110181" cy="745897"/>
              </a:xfrm>
              <a:prstGeom prst="teardrop">
                <a:avLst/>
              </a:prstGeom>
              <a:solidFill>
                <a:srgbClr val="3BC7E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ound Diagonal Corner Rectangle 79"/>
              <p:cNvSpPr/>
              <p:nvPr/>
            </p:nvSpPr>
            <p:spPr>
              <a:xfrm rot="10800000" flipH="1" flipV="1">
                <a:off x="3362253" y="2517137"/>
                <a:ext cx="1110181" cy="745897"/>
              </a:xfrm>
              <a:prstGeom prst="teardrop">
                <a:avLst/>
              </a:prstGeom>
              <a:solidFill>
                <a:srgbClr val="3BC7E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31156" y="5945976"/>
              <a:ext cx="392951" cy="454824"/>
            </a:xfrm>
            <a:prstGeom prst="ellipse">
              <a:avLst/>
            </a:prstGeom>
            <a:solidFill>
              <a:schemeClr val="bg1">
                <a:lumMod val="75000"/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314507" y="6173388"/>
              <a:ext cx="831850" cy="52415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0" y="585"/>
                </a:cxn>
                <a:cxn ang="0">
                  <a:pos x="110" y="586"/>
                </a:cxn>
                <a:cxn ang="0">
                  <a:pos x="116" y="619"/>
                </a:cxn>
                <a:cxn ang="0">
                  <a:pos x="121" y="629"/>
                </a:cxn>
                <a:cxn ang="0">
                  <a:pos x="147" y="656"/>
                </a:cxn>
                <a:cxn ang="0">
                  <a:pos x="203" y="676"/>
                </a:cxn>
                <a:cxn ang="0">
                  <a:pos x="0" y="676"/>
                </a:cxn>
                <a:cxn ang="0">
                  <a:pos x="62" y="650"/>
                </a:cxn>
                <a:cxn ang="0">
                  <a:pos x="78" y="629"/>
                </a:cxn>
                <a:cxn ang="0">
                  <a:pos x="82" y="619"/>
                </a:cxn>
                <a:cxn ang="0">
                  <a:pos x="88" y="586"/>
                </a:cxn>
                <a:cxn ang="0">
                  <a:pos x="88" y="585"/>
                </a:cxn>
                <a:cxn ang="0">
                  <a:pos x="88" y="0"/>
                </a:cxn>
                <a:cxn ang="0">
                  <a:pos x="109" y="0"/>
                </a:cxn>
              </a:cxnLst>
              <a:rect l="0" t="0" r="r" b="b"/>
              <a:pathLst>
                <a:path w="203" h="676">
                  <a:moveTo>
                    <a:pt x="109" y="0"/>
                  </a:moveTo>
                  <a:cubicBezTo>
                    <a:pt x="110" y="585"/>
                    <a:pt x="110" y="585"/>
                    <a:pt x="110" y="585"/>
                  </a:cubicBezTo>
                  <a:cubicBezTo>
                    <a:pt x="110" y="586"/>
                    <a:pt x="110" y="586"/>
                    <a:pt x="110" y="586"/>
                  </a:cubicBezTo>
                  <a:cubicBezTo>
                    <a:pt x="110" y="598"/>
                    <a:pt x="112" y="609"/>
                    <a:pt x="116" y="619"/>
                  </a:cubicBezTo>
                  <a:cubicBezTo>
                    <a:pt x="117" y="622"/>
                    <a:pt x="119" y="626"/>
                    <a:pt x="121" y="629"/>
                  </a:cubicBezTo>
                  <a:cubicBezTo>
                    <a:pt x="127" y="637"/>
                    <a:pt x="136" y="646"/>
                    <a:pt x="147" y="656"/>
                  </a:cubicBezTo>
                  <a:cubicBezTo>
                    <a:pt x="164" y="669"/>
                    <a:pt x="182" y="676"/>
                    <a:pt x="203" y="676"/>
                  </a:cubicBezTo>
                  <a:cubicBezTo>
                    <a:pt x="0" y="676"/>
                    <a:pt x="0" y="676"/>
                    <a:pt x="0" y="676"/>
                  </a:cubicBezTo>
                  <a:cubicBezTo>
                    <a:pt x="24" y="676"/>
                    <a:pt x="45" y="667"/>
                    <a:pt x="62" y="650"/>
                  </a:cubicBezTo>
                  <a:cubicBezTo>
                    <a:pt x="68" y="643"/>
                    <a:pt x="74" y="636"/>
                    <a:pt x="78" y="629"/>
                  </a:cubicBezTo>
                  <a:cubicBezTo>
                    <a:pt x="79" y="626"/>
                    <a:pt x="81" y="622"/>
                    <a:pt x="82" y="619"/>
                  </a:cubicBezTo>
                  <a:cubicBezTo>
                    <a:pt x="86" y="609"/>
                    <a:pt x="88" y="598"/>
                    <a:pt x="88" y="586"/>
                  </a:cubicBezTo>
                  <a:cubicBezTo>
                    <a:pt x="88" y="586"/>
                    <a:pt x="88" y="586"/>
                    <a:pt x="88" y="585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</a:rPr>
                <a:t>                                     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6697543"/>
              <a:ext cx="9144000" cy="84257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3375" y="6068084"/>
              <a:ext cx="180318" cy="18031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892515" y="6280615"/>
              <a:ext cx="151101" cy="144525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3"/>
            <p:cNvSpPr>
              <a:spLocks noEditPoints="1"/>
            </p:cNvSpPr>
            <p:nvPr/>
          </p:nvSpPr>
          <p:spPr bwMode="auto">
            <a:xfrm>
              <a:off x="430519" y="6308809"/>
              <a:ext cx="115636" cy="19237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66585" y="5779600"/>
              <a:ext cx="279772" cy="204005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45"/>
            <p:cNvSpPr>
              <a:spLocks/>
            </p:cNvSpPr>
            <p:nvPr/>
          </p:nvSpPr>
          <p:spPr bwMode="auto">
            <a:xfrm>
              <a:off x="227287" y="5606695"/>
              <a:ext cx="318868" cy="324471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 bwMode="auto">
            <a:xfrm rot="5400000" flipH="1">
              <a:off x="2205240" y="5313649"/>
              <a:ext cx="304800" cy="2295120"/>
            </a:xfrm>
            <a:prstGeom prst="round2SameRect">
              <a:avLst/>
            </a:prstGeom>
            <a:solidFill>
              <a:srgbClr val="7F73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31351" y="6324600"/>
              <a:ext cx="235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SWOT JABATAN ARKIB UNIVERSITI</a:t>
              </a:r>
              <a:endPara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2407894"/>
            <a:ext cx="6313083" cy="1630706"/>
            <a:chOff x="685800" y="2285193"/>
            <a:chExt cx="6313083" cy="1630706"/>
          </a:xfrm>
        </p:grpSpPr>
        <p:grpSp>
          <p:nvGrpSpPr>
            <p:cNvPr id="44" name="Group 43"/>
            <p:cNvGrpSpPr/>
            <p:nvPr/>
          </p:nvGrpSpPr>
          <p:grpSpPr>
            <a:xfrm>
              <a:off x="1828800" y="2852113"/>
              <a:ext cx="1904276" cy="431216"/>
              <a:chOff x="1828800" y="1862320"/>
              <a:chExt cx="1904276" cy="431216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rot="5400000">
                <a:off x="3163146" y="2077572"/>
                <a:ext cx="431216" cy="71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46" name="Chevron 45"/>
              <p:cNvSpPr/>
              <p:nvPr/>
            </p:nvSpPr>
            <p:spPr>
              <a:xfrm>
                <a:off x="3504476" y="1965081"/>
                <a:ext cx="228600" cy="228600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" name="Shape 95"/>
              <p:cNvCxnSpPr/>
              <p:nvPr/>
            </p:nvCxnSpPr>
            <p:spPr>
              <a:xfrm rot="10800000" flipV="1">
                <a:off x="1828800" y="2064141"/>
                <a:ext cx="1550311" cy="228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37" name="Oval 36"/>
            <p:cNvSpPr/>
            <p:nvPr/>
          </p:nvSpPr>
          <p:spPr>
            <a:xfrm>
              <a:off x="706673" y="2418812"/>
              <a:ext cx="1207879" cy="1207877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841241" y="2371187"/>
              <a:ext cx="1207879" cy="1207877"/>
            </a:xfrm>
            <a:prstGeom prst="ellipse">
              <a:avLst/>
            </a:prstGeom>
            <a:solidFill>
              <a:srgbClr val="FF3F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800" y="3700455"/>
              <a:ext cx="141705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Keluasan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sedia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ada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88104" y="3244271"/>
              <a:ext cx="191077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Keluasan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 yang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diperlukan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 Placeholder 3"/>
            <p:cNvSpPr txBox="1">
              <a:spLocks/>
            </p:cNvSpPr>
            <p:nvPr/>
          </p:nvSpPr>
          <p:spPr>
            <a:xfrm>
              <a:off x="811757" y="2818593"/>
              <a:ext cx="997711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762m2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42" name="Text Placeholder 3"/>
            <p:cNvSpPr txBox="1">
              <a:spLocks/>
            </p:cNvSpPr>
            <p:nvPr/>
          </p:nvSpPr>
          <p:spPr>
            <a:xfrm>
              <a:off x="3946325" y="2613329"/>
              <a:ext cx="997711" cy="738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2500 m2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43" name="Group 36"/>
            <p:cNvGrpSpPr/>
            <p:nvPr/>
          </p:nvGrpSpPr>
          <p:grpSpPr>
            <a:xfrm>
              <a:off x="4953000" y="2285193"/>
              <a:ext cx="1353151" cy="770510"/>
              <a:chOff x="2786183" y="1189182"/>
              <a:chExt cx="921712" cy="92171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FF3F5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78354" y="1272338"/>
                <a:ext cx="737370" cy="73737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rgbClr val="FF3F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3x </a:t>
                </a:r>
                <a:r>
                  <a:rPr lang="en-US" sz="1600" b="1" kern="0" dirty="0" err="1" smtClean="0">
                    <a:solidFill>
                      <a:srgbClr val="FF3F5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ganda</a:t>
                </a: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475685" y="4196497"/>
            <a:ext cx="5363515" cy="1798547"/>
            <a:chOff x="3475685" y="4196497"/>
            <a:chExt cx="5363515" cy="1798547"/>
          </a:xfrm>
        </p:grpSpPr>
        <p:grpSp>
          <p:nvGrpSpPr>
            <p:cNvPr id="51" name="Group 50"/>
            <p:cNvGrpSpPr/>
            <p:nvPr/>
          </p:nvGrpSpPr>
          <p:grpSpPr>
            <a:xfrm>
              <a:off x="4615768" y="5037245"/>
              <a:ext cx="1904276" cy="431216"/>
              <a:chOff x="1828800" y="1862320"/>
              <a:chExt cx="1904276" cy="43121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>
                <a:off x="3163146" y="2077572"/>
                <a:ext cx="431216" cy="71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65" name="Chevron 64"/>
              <p:cNvSpPr/>
              <p:nvPr/>
            </p:nvSpPr>
            <p:spPr>
              <a:xfrm>
                <a:off x="3504476" y="1965081"/>
                <a:ext cx="228600" cy="228600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hape 95"/>
              <p:cNvCxnSpPr/>
              <p:nvPr/>
            </p:nvCxnSpPr>
            <p:spPr>
              <a:xfrm rot="10800000" flipV="1">
                <a:off x="1828800" y="2064141"/>
                <a:ext cx="1550311" cy="228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52" name="Oval 51"/>
            <p:cNvSpPr/>
            <p:nvPr/>
          </p:nvSpPr>
          <p:spPr>
            <a:xfrm>
              <a:off x="3594416" y="4474291"/>
              <a:ext cx="1207879" cy="1207877"/>
            </a:xfrm>
            <a:prstGeom prst="ellipse">
              <a:avLst/>
            </a:prstGeom>
            <a:solidFill>
              <a:srgbClr val="2AC2A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610259" y="4474291"/>
              <a:ext cx="1207879" cy="1207877"/>
            </a:xfrm>
            <a:prstGeom prst="ellipse">
              <a:avLst/>
            </a:prstGeom>
            <a:solidFill>
              <a:srgbClr val="3BC7E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3699500" y="4921478"/>
              <a:ext cx="997711" cy="3539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230,461</a:t>
              </a: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55" name="Text Placeholder 3"/>
            <p:cNvSpPr txBox="1">
              <a:spLocks/>
            </p:cNvSpPr>
            <p:nvPr/>
          </p:nvSpPr>
          <p:spPr>
            <a:xfrm>
              <a:off x="6744227" y="4933146"/>
              <a:ext cx="997711" cy="3539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319,962</a:t>
              </a: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56" name="Group 48"/>
            <p:cNvGrpSpPr/>
            <p:nvPr/>
          </p:nvGrpSpPr>
          <p:grpSpPr>
            <a:xfrm>
              <a:off x="7665738" y="4311878"/>
              <a:ext cx="1173462" cy="770510"/>
              <a:chOff x="2786183" y="1189182"/>
              <a:chExt cx="921712" cy="92171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00CCFF"/>
              </a:solidFill>
              <a:ln w="25400" cap="flat" cmpd="sng" algn="ctr">
                <a:solidFill>
                  <a:srgbClr val="00CC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rgbClr val="00CC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2025</a:t>
                </a: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57" name="Group 48"/>
            <p:cNvGrpSpPr/>
            <p:nvPr/>
          </p:nvGrpSpPr>
          <p:grpSpPr>
            <a:xfrm>
              <a:off x="4541538" y="4227168"/>
              <a:ext cx="1173462" cy="770510"/>
              <a:chOff x="2786183" y="1189182"/>
              <a:chExt cx="921712" cy="92171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rgbClr val="2AC2A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rgbClr val="2AC2A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2015</a:t>
                </a: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AC2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475685" y="5752992"/>
              <a:ext cx="1468351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Dokumen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sedia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ada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212686" y="5779600"/>
              <a:ext cx="251030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Anggaran</a:t>
              </a:r>
              <a:r>
                <a:rPr lang="en-US" sz="1400" b="1" kern="0" dirty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kern="0" dirty="0" err="1" smtClean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pertambahan</a:t>
              </a:r>
              <a:r>
                <a:rPr lang="en-US" sz="1400" b="1" kern="0" dirty="0" smtClean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en-US" sz="1400" b="1" kern="0" dirty="0" err="1" smtClean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dokumen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6291444" y="4491545"/>
              <a:ext cx="0" cy="3852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912333" y="4196497"/>
              <a:ext cx="758221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10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tahun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B729-6B8D-4BC5-BDDD-5FC30E2900D5}" type="slidenum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7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02-colored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sz="1200" b="1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1135</Words>
  <Application>Microsoft Office PowerPoint</Application>
  <PresentationFormat>On-screen Show (4:3)</PresentationFormat>
  <Paragraphs>378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PEMBENTANGAN SWOT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UiTm</cp:lastModifiedBy>
  <cp:revision>150</cp:revision>
  <dcterms:created xsi:type="dcterms:W3CDTF">2016-06-08T23:45:55Z</dcterms:created>
  <dcterms:modified xsi:type="dcterms:W3CDTF">2016-06-29T00:24:22Z</dcterms:modified>
</cp:coreProperties>
</file>